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3"/>
  </p:notesMasterIdLst>
  <p:handoutMasterIdLst>
    <p:handoutMasterId r:id="rId44"/>
  </p:handoutMasterIdLst>
  <p:sldIdLst>
    <p:sldId id="256" r:id="rId2"/>
    <p:sldId id="257" r:id="rId3"/>
    <p:sldId id="300" r:id="rId4"/>
    <p:sldId id="259" r:id="rId5"/>
    <p:sldId id="294" r:id="rId6"/>
    <p:sldId id="295" r:id="rId7"/>
    <p:sldId id="292" r:id="rId8"/>
    <p:sldId id="258" r:id="rId9"/>
    <p:sldId id="276" r:id="rId10"/>
    <p:sldId id="303" r:id="rId11"/>
    <p:sldId id="271" r:id="rId12"/>
    <p:sldId id="304" r:id="rId13"/>
    <p:sldId id="260" r:id="rId14"/>
    <p:sldId id="261" r:id="rId15"/>
    <p:sldId id="272" r:id="rId16"/>
    <p:sldId id="273" r:id="rId17"/>
    <p:sldId id="274" r:id="rId18"/>
    <p:sldId id="289" r:id="rId19"/>
    <p:sldId id="275" r:id="rId20"/>
    <p:sldId id="270" r:id="rId21"/>
    <p:sldId id="279" r:id="rId22"/>
    <p:sldId id="297" r:id="rId23"/>
    <p:sldId id="281" r:id="rId24"/>
    <p:sldId id="282" r:id="rId25"/>
    <p:sldId id="290" r:id="rId26"/>
    <p:sldId id="305" r:id="rId27"/>
    <p:sldId id="306" r:id="rId28"/>
    <p:sldId id="266" r:id="rId29"/>
    <p:sldId id="283" r:id="rId30"/>
    <p:sldId id="307" r:id="rId31"/>
    <p:sldId id="308" r:id="rId32"/>
    <p:sldId id="278" r:id="rId33"/>
    <p:sldId id="288" r:id="rId34"/>
    <p:sldId id="298" r:id="rId35"/>
    <p:sldId id="299" r:id="rId36"/>
    <p:sldId id="309" r:id="rId37"/>
    <p:sldId id="287" r:id="rId38"/>
    <p:sldId id="286" r:id="rId39"/>
    <p:sldId id="301" r:id="rId40"/>
    <p:sldId id="302" r:id="rId41"/>
    <p:sldId id="296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9F07"/>
    <a:srgbClr val="198CFF"/>
    <a:srgbClr val="FFFFFF"/>
    <a:srgbClr val="BDBD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Közepesen sötét stílus 2 – 1. jelölőszín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17" autoAdjust="0"/>
    <p:restoredTop sz="94660"/>
  </p:normalViewPr>
  <p:slideViewPr>
    <p:cSldViewPr snapToGrid="0">
      <p:cViewPr varScale="1">
        <p:scale>
          <a:sx n="59" d="100"/>
          <a:sy n="59" d="100"/>
        </p:scale>
        <p:origin x="100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48" d="100"/>
          <a:sy n="48" d="100"/>
        </p:scale>
        <p:origin x="2684" y="4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fréd Burger" userId="1f4eea4954aa6578" providerId="LiveId" clId="{F4294AB1-AA37-4A1A-8B0C-450C82FD285C}"/>
    <pc:docChg chg="undo custSel addSld delSld modSld sldOrd modMainMaster">
      <pc:chgData name="Alfréd Burger" userId="1f4eea4954aa6578" providerId="LiveId" clId="{F4294AB1-AA37-4A1A-8B0C-450C82FD285C}" dt="2024-03-22T16:26:14.223" v="5961" actId="1036"/>
      <pc:docMkLst>
        <pc:docMk/>
      </pc:docMkLst>
      <pc:sldChg chg="delSp modSp mod modClrScheme chgLayout">
        <pc:chgData name="Alfréd Burger" userId="1f4eea4954aa6578" providerId="LiveId" clId="{F4294AB1-AA37-4A1A-8B0C-450C82FD285C}" dt="2024-03-18T20:04:02.725" v="1925" actId="478"/>
        <pc:sldMkLst>
          <pc:docMk/>
          <pc:sldMk cId="3751343541" sldId="256"/>
        </pc:sldMkLst>
        <pc:spChg chg="del mod ord">
          <ac:chgData name="Alfréd Burger" userId="1f4eea4954aa6578" providerId="LiveId" clId="{F4294AB1-AA37-4A1A-8B0C-450C82FD285C}" dt="2024-03-18T20:04:02.725" v="1925" actId="478"/>
          <ac:spMkLst>
            <pc:docMk/>
            <pc:sldMk cId="3751343541" sldId="256"/>
            <ac:spMk id="4" creationId="{622E653E-B643-19F6-A98E-CEB804E53505}"/>
          </ac:spMkLst>
        </pc:spChg>
        <pc:spChg chg="del">
          <ac:chgData name="Alfréd Burger" userId="1f4eea4954aa6578" providerId="LiveId" clId="{F4294AB1-AA37-4A1A-8B0C-450C82FD285C}" dt="2024-03-18T20:03:57.076" v="1923" actId="700"/>
          <ac:spMkLst>
            <pc:docMk/>
            <pc:sldMk cId="3751343541" sldId="256"/>
            <ac:spMk id="5" creationId="{C2D90E54-614E-2D66-3F53-D66433FEF245}"/>
          </ac:spMkLst>
        </pc:spChg>
      </pc:sldChg>
      <pc:sldChg chg="addSp modSp mod">
        <pc:chgData name="Alfréd Burger" userId="1f4eea4954aa6578" providerId="LiveId" clId="{F4294AB1-AA37-4A1A-8B0C-450C82FD285C}" dt="2024-03-21T11:32:54.511" v="2668" actId="790"/>
        <pc:sldMkLst>
          <pc:docMk/>
          <pc:sldMk cId="3757816132" sldId="257"/>
        </pc:sldMkLst>
        <pc:spChg chg="mod">
          <ac:chgData name="Alfréd Burger" userId="1f4eea4954aa6578" providerId="LiveId" clId="{F4294AB1-AA37-4A1A-8B0C-450C82FD285C}" dt="2024-03-21T11:32:54.511" v="2668" actId="790"/>
          <ac:spMkLst>
            <pc:docMk/>
            <pc:sldMk cId="3757816132" sldId="257"/>
            <ac:spMk id="4" creationId="{04703FFA-6283-0973-82AC-DAAEB3AF18C6}"/>
          </ac:spMkLst>
        </pc:spChg>
        <pc:spChg chg="mod">
          <ac:chgData name="Alfréd Burger" userId="1f4eea4954aa6578" providerId="LiveId" clId="{F4294AB1-AA37-4A1A-8B0C-450C82FD285C}" dt="2024-03-18T16:53:00.115" v="987" actId="14100"/>
          <ac:spMkLst>
            <pc:docMk/>
            <pc:sldMk cId="3757816132" sldId="257"/>
            <ac:spMk id="5" creationId="{1C738F67-1B0B-1728-B32E-4EF1F3C4BFB5}"/>
          </ac:spMkLst>
        </pc:spChg>
        <pc:picChg chg="add mod">
          <ac:chgData name="Alfréd Burger" userId="1f4eea4954aa6578" providerId="LiveId" clId="{F4294AB1-AA37-4A1A-8B0C-450C82FD285C}" dt="2024-03-18T19:52:13.255" v="1840" actId="1076"/>
          <ac:picMkLst>
            <pc:docMk/>
            <pc:sldMk cId="3757816132" sldId="257"/>
            <ac:picMk id="3" creationId="{FA91ED45-D5E0-3395-F915-81E591BD0A12}"/>
          </ac:picMkLst>
        </pc:picChg>
      </pc:sldChg>
      <pc:sldChg chg="addSp delSp modSp mod">
        <pc:chgData name="Alfréd Burger" userId="1f4eea4954aa6578" providerId="LiveId" clId="{F4294AB1-AA37-4A1A-8B0C-450C82FD285C}" dt="2024-03-21T11:32:44.036" v="2667" actId="790"/>
        <pc:sldMkLst>
          <pc:docMk/>
          <pc:sldMk cId="2292815695" sldId="258"/>
        </pc:sldMkLst>
        <pc:spChg chg="mod">
          <ac:chgData name="Alfréd Burger" userId="1f4eea4954aa6578" providerId="LiveId" clId="{F4294AB1-AA37-4A1A-8B0C-450C82FD285C}" dt="2024-03-21T11:32:44.036" v="2667" actId="790"/>
          <ac:spMkLst>
            <pc:docMk/>
            <pc:sldMk cId="2292815695" sldId="258"/>
            <ac:spMk id="2" creationId="{40465FE0-1BA0-2857-8964-5195B69347B2}"/>
          </ac:spMkLst>
        </pc:spChg>
        <pc:spChg chg="del mod">
          <ac:chgData name="Alfréd Burger" userId="1f4eea4954aa6578" providerId="LiveId" clId="{F4294AB1-AA37-4A1A-8B0C-450C82FD285C}" dt="2024-03-21T10:56:22.289" v="1979"/>
          <ac:spMkLst>
            <pc:docMk/>
            <pc:sldMk cId="2292815695" sldId="258"/>
            <ac:spMk id="3" creationId="{8C48D311-A932-DE6C-6F48-E32C40346501}"/>
          </ac:spMkLst>
        </pc:spChg>
        <pc:spChg chg="add del mod">
          <ac:chgData name="Alfréd Burger" userId="1f4eea4954aa6578" providerId="LiveId" clId="{F4294AB1-AA37-4A1A-8B0C-450C82FD285C}" dt="2024-03-21T10:16:53.037" v="1931" actId="478"/>
          <ac:spMkLst>
            <pc:docMk/>
            <pc:sldMk cId="2292815695" sldId="258"/>
            <ac:spMk id="5" creationId="{4F810C4A-A04F-91AC-F310-59236AD3F38E}"/>
          </ac:spMkLst>
        </pc:spChg>
        <pc:spChg chg="add del mod">
          <ac:chgData name="Alfréd Burger" userId="1f4eea4954aa6578" providerId="LiveId" clId="{F4294AB1-AA37-4A1A-8B0C-450C82FD285C}" dt="2024-03-21T10:57:17.178" v="1987"/>
          <ac:spMkLst>
            <pc:docMk/>
            <pc:sldMk cId="2292815695" sldId="258"/>
            <ac:spMk id="9" creationId="{6A9514BA-BD0D-1601-A59E-C08D84124DA0}"/>
          </ac:spMkLst>
        </pc:spChg>
        <pc:picChg chg="add del mod">
          <ac:chgData name="Alfréd Burger" userId="1f4eea4954aa6578" providerId="LiveId" clId="{F4294AB1-AA37-4A1A-8B0C-450C82FD285C}" dt="2024-03-21T10:16:45.265" v="1928" actId="478"/>
          <ac:picMkLst>
            <pc:docMk/>
            <pc:sldMk cId="2292815695" sldId="258"/>
            <ac:picMk id="4" creationId="{4C4B09A7-9058-5C48-C4A4-35ED36A034C3}"/>
          </ac:picMkLst>
        </pc:picChg>
        <pc:picChg chg="add del mod">
          <ac:chgData name="Alfréd Burger" userId="1f4eea4954aa6578" providerId="LiveId" clId="{F4294AB1-AA37-4A1A-8B0C-450C82FD285C}" dt="2024-03-21T10:56:45.723" v="1986" actId="478"/>
          <ac:picMkLst>
            <pc:docMk/>
            <pc:sldMk cId="2292815695" sldId="258"/>
            <ac:picMk id="7" creationId="{AFB033EC-8FB0-D118-B7D5-01D949FCF45E}"/>
          </ac:picMkLst>
        </pc:picChg>
        <pc:picChg chg="add mod">
          <ac:chgData name="Alfréd Burger" userId="1f4eea4954aa6578" providerId="LiveId" clId="{F4294AB1-AA37-4A1A-8B0C-450C82FD285C}" dt="2024-03-21T10:58:38.608" v="1991" actId="1076"/>
          <ac:picMkLst>
            <pc:docMk/>
            <pc:sldMk cId="2292815695" sldId="258"/>
            <ac:picMk id="11" creationId="{40979CA8-FB31-BCBA-CF19-D10213EFFCCA}"/>
          </ac:picMkLst>
        </pc:picChg>
      </pc:sldChg>
      <pc:sldChg chg="modSp mod ord">
        <pc:chgData name="Alfréd Burger" userId="1f4eea4954aa6578" providerId="LiveId" clId="{F4294AB1-AA37-4A1A-8B0C-450C82FD285C}" dt="2024-03-21T11:10:58.923" v="2513" actId="404"/>
        <pc:sldMkLst>
          <pc:docMk/>
          <pc:sldMk cId="3896132350" sldId="259"/>
        </pc:sldMkLst>
        <pc:spChg chg="mod">
          <ac:chgData name="Alfréd Burger" userId="1f4eea4954aa6578" providerId="LiveId" clId="{F4294AB1-AA37-4A1A-8B0C-450C82FD285C}" dt="2024-03-21T11:10:58.923" v="2513" actId="404"/>
          <ac:spMkLst>
            <pc:docMk/>
            <pc:sldMk cId="3896132350" sldId="259"/>
            <ac:spMk id="4" creationId="{8B068D12-D6DB-22AE-521F-FBD97ED20504}"/>
          </ac:spMkLst>
        </pc:spChg>
      </pc:sldChg>
      <pc:sldChg chg="addSp delSp modSp mod">
        <pc:chgData name="Alfréd Burger" userId="1f4eea4954aa6578" providerId="LiveId" clId="{F4294AB1-AA37-4A1A-8B0C-450C82FD285C}" dt="2024-03-21T13:44:38.295" v="3640" actId="1076"/>
        <pc:sldMkLst>
          <pc:docMk/>
          <pc:sldMk cId="1714986627" sldId="260"/>
        </pc:sldMkLst>
        <pc:spChg chg="mod">
          <ac:chgData name="Alfréd Burger" userId="1f4eea4954aa6578" providerId="LiveId" clId="{F4294AB1-AA37-4A1A-8B0C-450C82FD285C}" dt="2024-03-21T11:32:22.710" v="2665" actId="790"/>
          <ac:spMkLst>
            <pc:docMk/>
            <pc:sldMk cId="1714986627" sldId="260"/>
            <ac:spMk id="3" creationId="{7107B710-B92E-8397-9A5C-DE83F97078BD}"/>
          </ac:spMkLst>
        </pc:spChg>
        <pc:spChg chg="del mod">
          <ac:chgData name="Alfréd Burger" userId="1f4eea4954aa6578" providerId="LiveId" clId="{F4294AB1-AA37-4A1A-8B0C-450C82FD285C}" dt="2024-03-21T10:59:50.760" v="2065" actId="478"/>
          <ac:spMkLst>
            <pc:docMk/>
            <pc:sldMk cId="1714986627" sldId="260"/>
            <ac:spMk id="4" creationId="{084E3B1A-68BA-6C63-4A4F-00385CE0C611}"/>
          </ac:spMkLst>
        </pc:spChg>
        <pc:spChg chg="add del mod">
          <ac:chgData name="Alfréd Burger" userId="1f4eea4954aa6578" providerId="LiveId" clId="{F4294AB1-AA37-4A1A-8B0C-450C82FD285C}" dt="2024-03-21T13:32:46.630" v="3419" actId="478"/>
          <ac:spMkLst>
            <pc:docMk/>
            <pc:sldMk cId="1714986627" sldId="260"/>
            <ac:spMk id="7" creationId="{1DA42E54-DF29-2AF8-415F-CEC11E40F9AF}"/>
          </ac:spMkLst>
        </pc:spChg>
        <pc:spChg chg="add mod">
          <ac:chgData name="Alfréd Burger" userId="1f4eea4954aa6578" providerId="LiveId" clId="{F4294AB1-AA37-4A1A-8B0C-450C82FD285C}" dt="2024-03-21T13:39:07.514" v="3505" actId="767"/>
          <ac:spMkLst>
            <pc:docMk/>
            <pc:sldMk cId="1714986627" sldId="260"/>
            <ac:spMk id="14" creationId="{9FB98D13-BEB2-530E-93F7-A5F5056EA515}"/>
          </ac:spMkLst>
        </pc:spChg>
        <pc:spChg chg="add del mod">
          <ac:chgData name="Alfréd Burger" userId="1f4eea4954aa6578" providerId="LiveId" clId="{F4294AB1-AA37-4A1A-8B0C-450C82FD285C}" dt="2024-03-18T17:04:33.064" v="1157"/>
          <ac:spMkLst>
            <pc:docMk/>
            <pc:sldMk cId="1714986627" sldId="260"/>
            <ac:spMk id="15" creationId="{754D19AF-A802-E213-D9BC-57AC607C4994}"/>
          </ac:spMkLst>
        </pc:spChg>
        <pc:spChg chg="add mod">
          <ac:chgData name="Alfréd Burger" userId="1f4eea4954aa6578" providerId="LiveId" clId="{F4294AB1-AA37-4A1A-8B0C-450C82FD285C}" dt="2024-03-18T17:10:35.517" v="1233" actId="164"/>
          <ac:spMkLst>
            <pc:docMk/>
            <pc:sldMk cId="1714986627" sldId="260"/>
            <ac:spMk id="16" creationId="{F6556B50-6BA4-9AF0-CF18-6DBE549B867B}"/>
          </ac:spMkLst>
        </pc:spChg>
        <pc:spChg chg="add mod">
          <ac:chgData name="Alfréd Burger" userId="1f4eea4954aa6578" providerId="LiveId" clId="{F4294AB1-AA37-4A1A-8B0C-450C82FD285C}" dt="2024-03-18T17:10:35.517" v="1233" actId="164"/>
          <ac:spMkLst>
            <pc:docMk/>
            <pc:sldMk cId="1714986627" sldId="260"/>
            <ac:spMk id="17" creationId="{0B52F4B2-809F-3A66-3E7B-80AEB21BDD03}"/>
          </ac:spMkLst>
        </pc:spChg>
        <pc:spChg chg="add mod">
          <ac:chgData name="Alfréd Burger" userId="1f4eea4954aa6578" providerId="LiveId" clId="{F4294AB1-AA37-4A1A-8B0C-450C82FD285C}" dt="2024-03-18T17:10:35.517" v="1233" actId="164"/>
          <ac:spMkLst>
            <pc:docMk/>
            <pc:sldMk cId="1714986627" sldId="260"/>
            <ac:spMk id="18" creationId="{1335D9ED-C83F-F7AC-B45E-7BB92FB4D93E}"/>
          </ac:spMkLst>
        </pc:spChg>
        <pc:spChg chg="add mod">
          <ac:chgData name="Alfréd Burger" userId="1f4eea4954aa6578" providerId="LiveId" clId="{F4294AB1-AA37-4A1A-8B0C-450C82FD285C}" dt="2024-03-18T17:10:35.517" v="1233" actId="164"/>
          <ac:spMkLst>
            <pc:docMk/>
            <pc:sldMk cId="1714986627" sldId="260"/>
            <ac:spMk id="19" creationId="{E6B807A1-6C9E-70FA-A0F3-C5FE350956C8}"/>
          </ac:spMkLst>
        </pc:spChg>
        <pc:spChg chg="add mod">
          <ac:chgData name="Alfréd Burger" userId="1f4eea4954aa6578" providerId="LiveId" clId="{F4294AB1-AA37-4A1A-8B0C-450C82FD285C}" dt="2024-03-21T13:44:38.295" v="3640" actId="1076"/>
          <ac:spMkLst>
            <pc:docMk/>
            <pc:sldMk cId="1714986627" sldId="260"/>
            <ac:spMk id="21" creationId="{71C35BA1-60C5-359E-30FA-33813271BA3D}"/>
          </ac:spMkLst>
        </pc:spChg>
        <pc:spChg chg="add mod">
          <ac:chgData name="Alfréd Burger" userId="1f4eea4954aa6578" providerId="LiveId" clId="{F4294AB1-AA37-4A1A-8B0C-450C82FD285C}" dt="2024-03-18T17:10:35.517" v="1233" actId="164"/>
          <ac:spMkLst>
            <pc:docMk/>
            <pc:sldMk cId="1714986627" sldId="260"/>
            <ac:spMk id="23" creationId="{C75E0C66-3EA0-8B7C-2D27-BE978E7AAE4C}"/>
          </ac:spMkLst>
        </pc:spChg>
        <pc:spChg chg="add mod">
          <ac:chgData name="Alfréd Burger" userId="1f4eea4954aa6578" providerId="LiveId" clId="{F4294AB1-AA37-4A1A-8B0C-450C82FD285C}" dt="2024-03-18T17:10:35.517" v="1233" actId="164"/>
          <ac:spMkLst>
            <pc:docMk/>
            <pc:sldMk cId="1714986627" sldId="260"/>
            <ac:spMk id="30" creationId="{A41BDED5-B411-301B-5CF9-415035265D12}"/>
          </ac:spMkLst>
        </pc:spChg>
        <pc:spChg chg="add del">
          <ac:chgData name="Alfréd Burger" userId="1f4eea4954aa6578" providerId="LiveId" clId="{F4294AB1-AA37-4A1A-8B0C-450C82FD285C}" dt="2024-03-18T17:09:00.949" v="1213" actId="478"/>
          <ac:spMkLst>
            <pc:docMk/>
            <pc:sldMk cId="1714986627" sldId="260"/>
            <ac:spMk id="31" creationId="{BAA23F11-9009-72AA-9D2F-3213E22B2760}"/>
          </ac:spMkLst>
        </pc:spChg>
        <pc:spChg chg="add mod">
          <ac:chgData name="Alfréd Burger" userId="1f4eea4954aa6578" providerId="LiveId" clId="{F4294AB1-AA37-4A1A-8B0C-450C82FD285C}" dt="2024-03-18T17:10:35.517" v="1233" actId="164"/>
          <ac:spMkLst>
            <pc:docMk/>
            <pc:sldMk cId="1714986627" sldId="260"/>
            <ac:spMk id="32" creationId="{13DB4B66-D734-BDFD-73E8-3FF6C3C51173}"/>
          </ac:spMkLst>
        </pc:spChg>
        <pc:spChg chg="add mod">
          <ac:chgData name="Alfréd Burger" userId="1f4eea4954aa6578" providerId="LiveId" clId="{F4294AB1-AA37-4A1A-8B0C-450C82FD285C}" dt="2024-03-18T17:10:35.517" v="1233" actId="164"/>
          <ac:spMkLst>
            <pc:docMk/>
            <pc:sldMk cId="1714986627" sldId="260"/>
            <ac:spMk id="33" creationId="{5D395592-EEC3-AA50-8D11-DBA95DC903EC}"/>
          </ac:spMkLst>
        </pc:spChg>
        <pc:spChg chg="add del mod">
          <ac:chgData name="Alfréd Burger" userId="1f4eea4954aa6578" providerId="LiveId" clId="{F4294AB1-AA37-4A1A-8B0C-450C82FD285C}" dt="2024-03-18T17:15:12.899" v="1368" actId="478"/>
          <ac:spMkLst>
            <pc:docMk/>
            <pc:sldMk cId="1714986627" sldId="260"/>
            <ac:spMk id="35" creationId="{CF19F519-C111-5042-D5E2-78590DB753A7}"/>
          </ac:spMkLst>
        </pc:spChg>
        <pc:spChg chg="add del mod">
          <ac:chgData name="Alfréd Burger" userId="1f4eea4954aa6578" providerId="LiveId" clId="{F4294AB1-AA37-4A1A-8B0C-450C82FD285C}" dt="2024-03-21T10:59:24.218" v="1995" actId="478"/>
          <ac:spMkLst>
            <pc:docMk/>
            <pc:sldMk cId="1714986627" sldId="260"/>
            <ac:spMk id="37" creationId="{A6A66448-749D-134F-9E92-778F3B34E7BD}"/>
          </ac:spMkLst>
        </pc:spChg>
        <pc:spChg chg="add mod">
          <ac:chgData name="Alfréd Burger" userId="1f4eea4954aa6578" providerId="LiveId" clId="{F4294AB1-AA37-4A1A-8B0C-450C82FD285C}" dt="2024-03-21T13:43:28.319" v="3603" actId="1037"/>
          <ac:spMkLst>
            <pc:docMk/>
            <pc:sldMk cId="1714986627" sldId="260"/>
            <ac:spMk id="38" creationId="{204680C3-3C74-A7A8-A948-344FDCE43128}"/>
          </ac:spMkLst>
        </pc:spChg>
        <pc:spChg chg="add mod">
          <ac:chgData name="Alfréd Burger" userId="1f4eea4954aa6578" providerId="LiveId" clId="{F4294AB1-AA37-4A1A-8B0C-450C82FD285C}" dt="2024-03-21T13:44:08.180" v="3636" actId="403"/>
          <ac:spMkLst>
            <pc:docMk/>
            <pc:sldMk cId="1714986627" sldId="260"/>
            <ac:spMk id="40" creationId="{5E66555A-E1E6-4B2C-DDCD-F0277908261D}"/>
          </ac:spMkLst>
        </pc:spChg>
        <pc:grpChg chg="add del mod">
          <ac:chgData name="Alfréd Burger" userId="1f4eea4954aa6578" providerId="LiveId" clId="{F4294AB1-AA37-4A1A-8B0C-450C82FD285C}" dt="2024-03-21T10:59:27.262" v="1996" actId="478"/>
          <ac:grpSpMkLst>
            <pc:docMk/>
            <pc:sldMk cId="1714986627" sldId="260"/>
            <ac:grpSpMk id="34" creationId="{F199AC71-DDC9-C133-41C6-07F727BCD761}"/>
          </ac:grpSpMkLst>
        </pc:grpChg>
        <pc:picChg chg="add mod">
          <ac:chgData name="Alfréd Burger" userId="1f4eea4954aa6578" providerId="LiveId" clId="{F4294AB1-AA37-4A1A-8B0C-450C82FD285C}" dt="2024-03-21T13:43:28.319" v="3603" actId="1037"/>
          <ac:picMkLst>
            <pc:docMk/>
            <pc:sldMk cId="1714986627" sldId="260"/>
            <ac:picMk id="6" creationId="{7E7087BC-F14D-C47D-E46E-A7200A3D6D20}"/>
          </ac:picMkLst>
        </pc:picChg>
        <pc:cxnChg chg="add mod">
          <ac:chgData name="Alfréd Burger" userId="1f4eea4954aa6578" providerId="LiveId" clId="{F4294AB1-AA37-4A1A-8B0C-450C82FD285C}" dt="2024-03-18T17:10:35.517" v="1233" actId="164"/>
          <ac:cxnSpMkLst>
            <pc:docMk/>
            <pc:sldMk cId="1714986627" sldId="260"/>
            <ac:cxnSpMk id="5" creationId="{2B9585C9-8114-94E0-4A3C-2FE69C0D96E3}"/>
          </ac:cxnSpMkLst>
        </pc:cxnChg>
        <pc:cxnChg chg="add mod">
          <ac:chgData name="Alfréd Burger" userId="1f4eea4954aa6578" providerId="LiveId" clId="{F4294AB1-AA37-4A1A-8B0C-450C82FD285C}" dt="2024-03-18T17:10:35.517" v="1233" actId="164"/>
          <ac:cxnSpMkLst>
            <pc:docMk/>
            <pc:sldMk cId="1714986627" sldId="260"/>
            <ac:cxnSpMk id="8" creationId="{172DF98D-43B3-CAB2-77AF-BA4F186788C4}"/>
          </ac:cxnSpMkLst>
        </pc:cxnChg>
        <pc:cxnChg chg="add mod">
          <ac:chgData name="Alfréd Burger" userId="1f4eea4954aa6578" providerId="LiveId" clId="{F4294AB1-AA37-4A1A-8B0C-450C82FD285C}" dt="2024-03-21T13:37:49.428" v="3427" actId="13822"/>
          <ac:cxnSpMkLst>
            <pc:docMk/>
            <pc:sldMk cId="1714986627" sldId="260"/>
            <ac:cxnSpMk id="10" creationId="{2BE2FE4D-7406-48B5-9C01-76782CB02F2E}"/>
          </ac:cxnSpMkLst>
        </pc:cxnChg>
        <pc:cxnChg chg="add del mod">
          <ac:chgData name="Alfréd Burger" userId="1f4eea4954aa6578" providerId="LiveId" clId="{F4294AB1-AA37-4A1A-8B0C-450C82FD285C}" dt="2024-03-18T17:03:51.275" v="1138" actId="11529"/>
          <ac:cxnSpMkLst>
            <pc:docMk/>
            <pc:sldMk cId="1714986627" sldId="260"/>
            <ac:cxnSpMk id="10" creationId="{767FA932-98F8-69B7-2B15-93F886B87E82}"/>
          </ac:cxnSpMkLst>
        </pc:cxnChg>
        <pc:cxnChg chg="add del">
          <ac:chgData name="Alfréd Burger" userId="1f4eea4954aa6578" providerId="LiveId" clId="{F4294AB1-AA37-4A1A-8B0C-450C82FD285C}" dt="2024-03-21T13:39:07.691" v="3506" actId="11529"/>
          <ac:cxnSpMkLst>
            <pc:docMk/>
            <pc:sldMk cId="1714986627" sldId="260"/>
            <ac:cxnSpMk id="12" creationId="{4E60A7F4-2867-C4E9-979D-AC20EAB06562}"/>
          </ac:cxnSpMkLst>
        </pc:cxnChg>
        <pc:cxnChg chg="add mod">
          <ac:chgData name="Alfréd Burger" userId="1f4eea4954aa6578" providerId="LiveId" clId="{F4294AB1-AA37-4A1A-8B0C-450C82FD285C}" dt="2024-03-18T17:10:35.517" v="1233" actId="164"/>
          <ac:cxnSpMkLst>
            <pc:docMk/>
            <pc:sldMk cId="1714986627" sldId="260"/>
            <ac:cxnSpMk id="13" creationId="{8240E91D-66CC-EE95-82B1-691B9F162F45}"/>
          </ac:cxnSpMkLst>
        </pc:cxnChg>
        <pc:cxnChg chg="add mod">
          <ac:chgData name="Alfréd Burger" userId="1f4eea4954aa6578" providerId="LiveId" clId="{F4294AB1-AA37-4A1A-8B0C-450C82FD285C}" dt="2024-03-21T13:43:28.319" v="3603" actId="1037"/>
          <ac:cxnSpMkLst>
            <pc:docMk/>
            <pc:sldMk cId="1714986627" sldId="260"/>
            <ac:cxnSpMk id="20" creationId="{867BD8B1-B2F9-9B51-2CFE-76778C5C5258}"/>
          </ac:cxnSpMkLst>
        </pc:cxnChg>
        <pc:cxnChg chg="add mod">
          <ac:chgData name="Alfréd Burger" userId="1f4eea4954aa6578" providerId="LiveId" clId="{F4294AB1-AA37-4A1A-8B0C-450C82FD285C}" dt="2024-03-18T17:10:35.517" v="1233" actId="164"/>
          <ac:cxnSpMkLst>
            <pc:docMk/>
            <pc:sldMk cId="1714986627" sldId="260"/>
            <ac:cxnSpMk id="22" creationId="{A90E2C66-9994-A520-FC74-345769B3F711}"/>
          </ac:cxnSpMkLst>
        </pc:cxnChg>
        <pc:cxnChg chg="add mod">
          <ac:chgData name="Alfréd Burger" userId="1f4eea4954aa6578" providerId="LiveId" clId="{F4294AB1-AA37-4A1A-8B0C-450C82FD285C}" dt="2024-03-18T17:10:35.517" v="1233" actId="164"/>
          <ac:cxnSpMkLst>
            <pc:docMk/>
            <pc:sldMk cId="1714986627" sldId="260"/>
            <ac:cxnSpMk id="25" creationId="{50359728-1EA5-BBBC-E62D-4D363A8B777B}"/>
          </ac:cxnSpMkLst>
        </pc:cxnChg>
        <pc:cxnChg chg="add del">
          <ac:chgData name="Alfréd Burger" userId="1f4eea4954aa6578" providerId="LiveId" clId="{F4294AB1-AA37-4A1A-8B0C-450C82FD285C}" dt="2024-03-21T13:40:22.179" v="3553" actId="11529"/>
          <ac:cxnSpMkLst>
            <pc:docMk/>
            <pc:sldMk cId="1714986627" sldId="260"/>
            <ac:cxnSpMk id="26" creationId="{4B2354C9-C561-98BE-65AD-8035D4F97C13}"/>
          </ac:cxnSpMkLst>
        </pc:cxnChg>
        <pc:cxnChg chg="add mod">
          <ac:chgData name="Alfréd Burger" userId="1f4eea4954aa6578" providerId="LiveId" clId="{F4294AB1-AA37-4A1A-8B0C-450C82FD285C}" dt="2024-03-18T17:10:35.517" v="1233" actId="164"/>
          <ac:cxnSpMkLst>
            <pc:docMk/>
            <pc:sldMk cId="1714986627" sldId="260"/>
            <ac:cxnSpMk id="27" creationId="{3166BC5E-537E-CE76-21DA-406118EA919D}"/>
          </ac:cxnSpMkLst>
        </pc:cxnChg>
        <pc:cxnChg chg="add mod">
          <ac:chgData name="Alfréd Burger" userId="1f4eea4954aa6578" providerId="LiveId" clId="{F4294AB1-AA37-4A1A-8B0C-450C82FD285C}" dt="2024-03-18T17:10:35.517" v="1233" actId="164"/>
          <ac:cxnSpMkLst>
            <pc:docMk/>
            <pc:sldMk cId="1714986627" sldId="260"/>
            <ac:cxnSpMk id="29" creationId="{0FCEEF89-807C-9DB2-FFB9-08C74A8CDFC9}"/>
          </ac:cxnSpMkLst>
        </pc:cxnChg>
        <pc:cxnChg chg="add mod">
          <ac:chgData name="Alfréd Burger" userId="1f4eea4954aa6578" providerId="LiveId" clId="{F4294AB1-AA37-4A1A-8B0C-450C82FD285C}" dt="2024-03-21T13:43:28.319" v="3603" actId="1037"/>
          <ac:cxnSpMkLst>
            <pc:docMk/>
            <pc:sldMk cId="1714986627" sldId="260"/>
            <ac:cxnSpMk id="31" creationId="{BEDB235C-831D-C2A4-2AAA-BC42563DF2C4}"/>
          </ac:cxnSpMkLst>
        </pc:cxnChg>
        <pc:cxnChg chg="add mod">
          <ac:chgData name="Alfréd Burger" userId="1f4eea4954aa6578" providerId="LiveId" clId="{F4294AB1-AA37-4A1A-8B0C-450C82FD285C}" dt="2024-03-21T13:43:28.319" v="3603" actId="1037"/>
          <ac:cxnSpMkLst>
            <pc:docMk/>
            <pc:sldMk cId="1714986627" sldId="260"/>
            <ac:cxnSpMk id="36" creationId="{F0175041-9DE7-AF05-F86D-E4D8D4631D63}"/>
          </ac:cxnSpMkLst>
        </pc:cxnChg>
      </pc:sldChg>
      <pc:sldChg chg="modSp mod">
        <pc:chgData name="Alfréd Burger" userId="1f4eea4954aa6578" providerId="LiveId" clId="{F4294AB1-AA37-4A1A-8B0C-450C82FD285C}" dt="2024-03-21T13:49:51.505" v="3773" actId="20577"/>
        <pc:sldMkLst>
          <pc:docMk/>
          <pc:sldMk cId="2527465589" sldId="261"/>
        </pc:sldMkLst>
        <pc:spChg chg="mod">
          <ac:chgData name="Alfréd Burger" userId="1f4eea4954aa6578" providerId="LiveId" clId="{F4294AB1-AA37-4A1A-8B0C-450C82FD285C}" dt="2024-03-21T11:32:15.482" v="2664" actId="790"/>
          <ac:spMkLst>
            <pc:docMk/>
            <pc:sldMk cId="2527465589" sldId="261"/>
            <ac:spMk id="2" creationId="{45A90E91-121A-40DE-2C4E-F76BD6F8DCAA}"/>
          </ac:spMkLst>
        </pc:spChg>
        <pc:spChg chg="mod">
          <ac:chgData name="Alfréd Burger" userId="1f4eea4954aa6578" providerId="LiveId" clId="{F4294AB1-AA37-4A1A-8B0C-450C82FD285C}" dt="2024-03-21T13:49:51.505" v="3773" actId="20577"/>
          <ac:spMkLst>
            <pc:docMk/>
            <pc:sldMk cId="2527465589" sldId="261"/>
            <ac:spMk id="3" creationId="{7D340876-CE54-B025-1206-E1B4C48C5E56}"/>
          </ac:spMkLst>
        </pc:spChg>
      </pc:sldChg>
      <pc:sldChg chg="del ord">
        <pc:chgData name="Alfréd Burger" userId="1f4eea4954aa6578" providerId="LiveId" clId="{F4294AB1-AA37-4A1A-8B0C-450C82FD285C}" dt="2024-03-21T11:08:36.953" v="2446" actId="47"/>
        <pc:sldMkLst>
          <pc:docMk/>
          <pc:sldMk cId="3660782251" sldId="262"/>
        </pc:sldMkLst>
      </pc:sldChg>
      <pc:sldChg chg="addSp delSp modSp del mod">
        <pc:chgData name="Alfréd Burger" userId="1f4eea4954aa6578" providerId="LiveId" clId="{F4294AB1-AA37-4A1A-8B0C-450C82FD285C}" dt="2024-03-21T11:08:41.288" v="2447" actId="47"/>
        <pc:sldMkLst>
          <pc:docMk/>
          <pc:sldMk cId="410626578" sldId="263"/>
        </pc:sldMkLst>
        <pc:spChg chg="del">
          <ac:chgData name="Alfréd Burger" userId="1f4eea4954aa6578" providerId="LiveId" clId="{F4294AB1-AA37-4A1A-8B0C-450C82FD285C}" dt="2024-03-14T19:08:17.074" v="636"/>
          <ac:spMkLst>
            <pc:docMk/>
            <pc:sldMk cId="410626578" sldId="263"/>
            <ac:spMk id="4" creationId="{9E18F16D-B60B-4B69-B35D-48D66B2BDA4E}"/>
          </ac:spMkLst>
        </pc:spChg>
        <pc:spChg chg="add mod">
          <ac:chgData name="Alfréd Burger" userId="1f4eea4954aa6578" providerId="LiveId" clId="{F4294AB1-AA37-4A1A-8B0C-450C82FD285C}" dt="2024-03-18T17:21:25.951" v="1585" actId="20577"/>
          <ac:spMkLst>
            <pc:docMk/>
            <pc:sldMk cId="410626578" sldId="263"/>
            <ac:spMk id="8" creationId="{8DFB4494-9DD1-22AD-034A-28E95076C194}"/>
          </ac:spMkLst>
        </pc:spChg>
        <pc:picChg chg="add del mod">
          <ac:chgData name="Alfréd Burger" userId="1f4eea4954aa6578" providerId="LiveId" clId="{F4294AB1-AA37-4A1A-8B0C-450C82FD285C}" dt="2024-03-14T19:08:30.580" v="637" actId="478"/>
          <ac:picMkLst>
            <pc:docMk/>
            <pc:sldMk cId="410626578" sldId="263"/>
            <ac:picMk id="6" creationId="{9057E4CF-83ED-3FEE-CCF0-4A1E736BAD3C}"/>
          </ac:picMkLst>
        </pc:picChg>
      </pc:sldChg>
      <pc:sldChg chg="modSp del mod">
        <pc:chgData name="Alfréd Burger" userId="1f4eea4954aa6578" providerId="LiveId" clId="{F4294AB1-AA37-4A1A-8B0C-450C82FD285C}" dt="2024-03-21T11:08:42.332" v="2448" actId="47"/>
        <pc:sldMkLst>
          <pc:docMk/>
          <pc:sldMk cId="3988590541" sldId="264"/>
        </pc:sldMkLst>
        <pc:spChg chg="mod">
          <ac:chgData name="Alfréd Burger" userId="1f4eea4954aa6578" providerId="LiveId" clId="{F4294AB1-AA37-4A1A-8B0C-450C82FD285C}" dt="2024-03-14T19:13:40.580" v="713" actId="20577"/>
          <ac:spMkLst>
            <pc:docMk/>
            <pc:sldMk cId="3988590541" sldId="264"/>
            <ac:spMk id="2" creationId="{FFCE06B2-6F8D-9F62-7925-9BDDB0B90AC9}"/>
          </ac:spMkLst>
        </pc:spChg>
        <pc:spChg chg="mod">
          <ac:chgData name="Alfréd Burger" userId="1f4eea4954aa6578" providerId="LiveId" clId="{F4294AB1-AA37-4A1A-8B0C-450C82FD285C}" dt="2024-03-14T19:14:08.803" v="719" actId="20577"/>
          <ac:spMkLst>
            <pc:docMk/>
            <pc:sldMk cId="3988590541" sldId="264"/>
            <ac:spMk id="3" creationId="{5892EC10-841D-0911-7D8E-12309545881E}"/>
          </ac:spMkLst>
        </pc:spChg>
      </pc:sldChg>
      <pc:sldChg chg="modSp del mod">
        <pc:chgData name="Alfréd Burger" userId="1f4eea4954aa6578" providerId="LiveId" clId="{F4294AB1-AA37-4A1A-8B0C-450C82FD285C}" dt="2024-03-21T11:08:45.610" v="2450" actId="47"/>
        <pc:sldMkLst>
          <pc:docMk/>
          <pc:sldMk cId="2183808662" sldId="265"/>
        </pc:sldMkLst>
        <pc:spChg chg="mod">
          <ac:chgData name="Alfréd Burger" userId="1f4eea4954aa6578" providerId="LiveId" clId="{F4294AB1-AA37-4A1A-8B0C-450C82FD285C}" dt="2024-03-14T19:16:03.983" v="724" actId="20577"/>
          <ac:spMkLst>
            <pc:docMk/>
            <pc:sldMk cId="2183808662" sldId="265"/>
            <ac:spMk id="2" creationId="{4E653D56-502B-6399-CF6C-5D5838411A1F}"/>
          </ac:spMkLst>
        </pc:spChg>
        <pc:spChg chg="mod">
          <ac:chgData name="Alfréd Burger" userId="1f4eea4954aa6578" providerId="LiveId" clId="{F4294AB1-AA37-4A1A-8B0C-450C82FD285C}" dt="2024-03-14T19:17:57.920" v="744" actId="20577"/>
          <ac:spMkLst>
            <pc:docMk/>
            <pc:sldMk cId="2183808662" sldId="265"/>
            <ac:spMk id="3" creationId="{1EED9A42-606F-850D-94FB-7C7C65FAFAFE}"/>
          </ac:spMkLst>
        </pc:spChg>
      </pc:sldChg>
      <pc:sldChg chg="modSp mod ord">
        <pc:chgData name="Alfréd Burger" userId="1f4eea4954aa6578" providerId="LiveId" clId="{F4294AB1-AA37-4A1A-8B0C-450C82FD285C}" dt="2024-03-21T15:24:42.274" v="4022" actId="790"/>
        <pc:sldMkLst>
          <pc:docMk/>
          <pc:sldMk cId="2170125757" sldId="266"/>
        </pc:sldMkLst>
        <pc:spChg chg="mod">
          <ac:chgData name="Alfréd Burger" userId="1f4eea4954aa6578" providerId="LiveId" clId="{F4294AB1-AA37-4A1A-8B0C-450C82FD285C}" dt="2024-03-21T15:24:42.274" v="4022" actId="790"/>
          <ac:spMkLst>
            <pc:docMk/>
            <pc:sldMk cId="2170125757" sldId="266"/>
            <ac:spMk id="4" creationId="{A07B6B73-D930-009C-69E3-84913A031DB4}"/>
          </ac:spMkLst>
        </pc:spChg>
      </pc:sldChg>
      <pc:sldChg chg="modSp mod">
        <pc:chgData name="Alfréd Burger" userId="1f4eea4954aa6578" providerId="LiveId" clId="{F4294AB1-AA37-4A1A-8B0C-450C82FD285C}" dt="2024-03-21T15:25:01.902" v="4024" actId="790"/>
        <pc:sldMkLst>
          <pc:docMk/>
          <pc:sldMk cId="3160994538" sldId="267"/>
        </pc:sldMkLst>
        <pc:spChg chg="mod">
          <ac:chgData name="Alfréd Burger" userId="1f4eea4954aa6578" providerId="LiveId" clId="{F4294AB1-AA37-4A1A-8B0C-450C82FD285C}" dt="2024-03-21T15:25:01.902" v="4024" actId="790"/>
          <ac:spMkLst>
            <pc:docMk/>
            <pc:sldMk cId="3160994538" sldId="267"/>
            <ac:spMk id="2" creationId="{3020FAA7-4E77-7D6F-2B53-ACDE82DD85D6}"/>
          </ac:spMkLst>
        </pc:spChg>
      </pc:sldChg>
      <pc:sldChg chg="modSp add del mod">
        <pc:chgData name="Alfréd Burger" userId="1f4eea4954aa6578" providerId="LiveId" clId="{F4294AB1-AA37-4A1A-8B0C-450C82FD285C}" dt="2024-03-21T11:08:44.376" v="2449" actId="47"/>
        <pc:sldMkLst>
          <pc:docMk/>
          <pc:sldMk cId="3989668221" sldId="268"/>
        </pc:sldMkLst>
        <pc:spChg chg="mod">
          <ac:chgData name="Alfréd Burger" userId="1f4eea4954aa6578" providerId="LiveId" clId="{F4294AB1-AA37-4A1A-8B0C-450C82FD285C}" dt="2024-03-14T19:13:50.789" v="717" actId="20577"/>
          <ac:spMkLst>
            <pc:docMk/>
            <pc:sldMk cId="3989668221" sldId="268"/>
            <ac:spMk id="2" creationId="{FFCE06B2-6F8D-9F62-7925-9BDDB0B90AC9}"/>
          </ac:spMkLst>
        </pc:spChg>
      </pc:sldChg>
      <pc:sldChg chg="modSp add del mod">
        <pc:chgData name="Alfréd Burger" userId="1f4eea4954aa6578" providerId="LiveId" clId="{F4294AB1-AA37-4A1A-8B0C-450C82FD285C}" dt="2024-03-21T11:08:46.702" v="2451" actId="47"/>
        <pc:sldMkLst>
          <pc:docMk/>
          <pc:sldMk cId="3648702180" sldId="269"/>
        </pc:sldMkLst>
        <pc:spChg chg="mod">
          <ac:chgData name="Alfréd Burger" userId="1f4eea4954aa6578" providerId="LiveId" clId="{F4294AB1-AA37-4A1A-8B0C-450C82FD285C}" dt="2024-03-14T19:20:33.492" v="757" actId="20577"/>
          <ac:spMkLst>
            <pc:docMk/>
            <pc:sldMk cId="3648702180" sldId="269"/>
            <ac:spMk id="2" creationId="{4E653D56-502B-6399-CF6C-5D5838411A1F}"/>
          </ac:spMkLst>
        </pc:spChg>
        <pc:spChg chg="mod">
          <ac:chgData name="Alfréd Burger" userId="1f4eea4954aa6578" providerId="LiveId" clId="{F4294AB1-AA37-4A1A-8B0C-450C82FD285C}" dt="2024-03-14T19:33:07.574" v="986" actId="207"/>
          <ac:spMkLst>
            <pc:docMk/>
            <pc:sldMk cId="3648702180" sldId="269"/>
            <ac:spMk id="3" creationId="{1EED9A42-606F-850D-94FB-7C7C65FAFAFE}"/>
          </ac:spMkLst>
        </pc:spChg>
      </pc:sldChg>
      <pc:sldChg chg="modSp new mod ord">
        <pc:chgData name="Alfréd Burger" userId="1f4eea4954aa6578" providerId="LiveId" clId="{F4294AB1-AA37-4A1A-8B0C-450C82FD285C}" dt="2024-03-21T12:34:37.425" v="3258"/>
        <pc:sldMkLst>
          <pc:docMk/>
          <pc:sldMk cId="1597760530" sldId="270"/>
        </pc:sldMkLst>
        <pc:spChg chg="mod">
          <ac:chgData name="Alfréd Burger" userId="1f4eea4954aa6578" providerId="LiveId" clId="{F4294AB1-AA37-4A1A-8B0C-450C82FD285C}" dt="2024-03-21T11:31:39.499" v="2660" actId="790"/>
          <ac:spMkLst>
            <pc:docMk/>
            <pc:sldMk cId="1597760530" sldId="270"/>
            <ac:spMk id="2" creationId="{053ABAE7-67BA-D0E9-628B-E9D015DF9DD5}"/>
          </ac:spMkLst>
        </pc:spChg>
      </pc:sldChg>
      <pc:sldChg chg="addSp delSp modSp new mod ord modClrScheme chgLayout">
        <pc:chgData name="Alfréd Burger" userId="1f4eea4954aa6578" providerId="LiveId" clId="{F4294AB1-AA37-4A1A-8B0C-450C82FD285C}" dt="2024-03-21T11:08:13.319" v="2445" actId="20577"/>
        <pc:sldMkLst>
          <pc:docMk/>
          <pc:sldMk cId="265706844" sldId="271"/>
        </pc:sldMkLst>
        <pc:spChg chg="del mod ord">
          <ac:chgData name="Alfréd Burger" userId="1f4eea4954aa6578" providerId="LiveId" clId="{F4294AB1-AA37-4A1A-8B0C-450C82FD285C}" dt="2024-03-18T17:20:47.512" v="1506" actId="700"/>
          <ac:spMkLst>
            <pc:docMk/>
            <pc:sldMk cId="265706844" sldId="271"/>
            <ac:spMk id="2" creationId="{F2ADE9A3-F4C9-179F-B9AE-B5085D7CC189}"/>
          </ac:spMkLst>
        </pc:spChg>
        <pc:spChg chg="add mod ord">
          <ac:chgData name="Alfréd Burger" userId="1f4eea4954aa6578" providerId="LiveId" clId="{F4294AB1-AA37-4A1A-8B0C-450C82FD285C}" dt="2024-03-21T11:08:13.319" v="2445" actId="20577"/>
          <ac:spMkLst>
            <pc:docMk/>
            <pc:sldMk cId="265706844" sldId="271"/>
            <ac:spMk id="3" creationId="{C01528BF-8A53-6500-1FB9-1E5FBC359927}"/>
          </ac:spMkLst>
        </pc:spChg>
        <pc:spChg chg="add mod ord">
          <ac:chgData name="Alfréd Burger" userId="1f4eea4954aa6578" providerId="LiveId" clId="{F4294AB1-AA37-4A1A-8B0C-450C82FD285C}" dt="2024-03-21T11:07:52.816" v="2428" actId="27636"/>
          <ac:spMkLst>
            <pc:docMk/>
            <pc:sldMk cId="265706844" sldId="271"/>
            <ac:spMk id="4" creationId="{ADFC52A2-440B-3FDE-A997-28EC68E8B047}"/>
          </ac:spMkLst>
        </pc:spChg>
        <pc:picChg chg="add mod">
          <ac:chgData name="Alfréd Burger" userId="1f4eea4954aa6578" providerId="LiveId" clId="{F4294AB1-AA37-4A1A-8B0C-450C82FD285C}" dt="2024-03-18T19:52:50.953" v="1843" actId="1076"/>
          <ac:picMkLst>
            <pc:docMk/>
            <pc:sldMk cId="265706844" sldId="271"/>
            <ac:picMk id="6" creationId="{87774F37-16F3-7A73-783C-E7107177C586}"/>
          </ac:picMkLst>
        </pc:picChg>
      </pc:sldChg>
      <pc:sldChg chg="addSp delSp modSp new mod">
        <pc:chgData name="Alfréd Burger" userId="1f4eea4954aa6578" providerId="LiveId" clId="{F4294AB1-AA37-4A1A-8B0C-450C82FD285C}" dt="2024-03-21T14:17:44.647" v="3920" actId="1076"/>
        <pc:sldMkLst>
          <pc:docMk/>
          <pc:sldMk cId="3106154133" sldId="272"/>
        </pc:sldMkLst>
        <pc:spChg chg="mod">
          <ac:chgData name="Alfréd Burger" userId="1f4eea4954aa6578" providerId="LiveId" clId="{F4294AB1-AA37-4A1A-8B0C-450C82FD285C}" dt="2024-03-21T11:32:05.045" v="2663" actId="790"/>
          <ac:spMkLst>
            <pc:docMk/>
            <pc:sldMk cId="3106154133" sldId="272"/>
            <ac:spMk id="2" creationId="{43360877-2A1E-708F-33AC-A78DBF5419CD}"/>
          </ac:spMkLst>
        </pc:spChg>
        <pc:spChg chg="del mod">
          <ac:chgData name="Alfréd Burger" userId="1f4eea4954aa6578" providerId="LiveId" clId="{F4294AB1-AA37-4A1A-8B0C-450C82FD285C}" dt="2024-03-21T14:17:12.600" v="3915" actId="478"/>
          <ac:spMkLst>
            <pc:docMk/>
            <pc:sldMk cId="3106154133" sldId="272"/>
            <ac:spMk id="3" creationId="{4177B095-4BF5-71C1-21F6-E42609EA82C3}"/>
          </ac:spMkLst>
        </pc:spChg>
        <pc:picChg chg="add mod">
          <ac:chgData name="Alfréd Burger" userId="1f4eea4954aa6578" providerId="LiveId" clId="{F4294AB1-AA37-4A1A-8B0C-450C82FD285C}" dt="2024-03-21T14:17:44.647" v="3920" actId="1076"/>
          <ac:picMkLst>
            <pc:docMk/>
            <pc:sldMk cId="3106154133" sldId="272"/>
            <ac:picMk id="5" creationId="{6BD82B38-F803-16B3-44EB-A4C587641B69}"/>
          </ac:picMkLst>
        </pc:picChg>
      </pc:sldChg>
      <pc:sldChg chg="addSp delSp modSp new mod">
        <pc:chgData name="Alfréd Burger" userId="1f4eea4954aa6578" providerId="LiveId" clId="{F4294AB1-AA37-4A1A-8B0C-450C82FD285C}" dt="2024-03-21T14:26:55.669" v="3925" actId="1076"/>
        <pc:sldMkLst>
          <pc:docMk/>
          <pc:sldMk cId="4266550448" sldId="273"/>
        </pc:sldMkLst>
        <pc:spChg chg="mod">
          <ac:chgData name="Alfréd Burger" userId="1f4eea4954aa6578" providerId="LiveId" clId="{F4294AB1-AA37-4A1A-8B0C-450C82FD285C}" dt="2024-03-21T11:32:00.191" v="2662" actId="790"/>
          <ac:spMkLst>
            <pc:docMk/>
            <pc:sldMk cId="4266550448" sldId="273"/>
            <ac:spMk id="2" creationId="{59AD977C-9A15-63AE-E625-B4BFE44875AD}"/>
          </ac:spMkLst>
        </pc:spChg>
        <pc:spChg chg="del mod">
          <ac:chgData name="Alfréd Burger" userId="1f4eea4954aa6578" providerId="LiveId" clId="{F4294AB1-AA37-4A1A-8B0C-450C82FD285C}" dt="2024-03-21T14:26:46.747" v="3923" actId="478"/>
          <ac:spMkLst>
            <pc:docMk/>
            <pc:sldMk cId="4266550448" sldId="273"/>
            <ac:spMk id="3" creationId="{4EF324DA-5450-24CA-50C1-30923AE16DAF}"/>
          </ac:spMkLst>
        </pc:spChg>
        <pc:spChg chg="add del mod">
          <ac:chgData name="Alfréd Burger" userId="1f4eea4954aa6578" providerId="LiveId" clId="{F4294AB1-AA37-4A1A-8B0C-450C82FD285C}" dt="2024-03-21T14:26:50.267" v="3924" actId="478"/>
          <ac:spMkLst>
            <pc:docMk/>
            <pc:sldMk cId="4266550448" sldId="273"/>
            <ac:spMk id="7" creationId="{93DF00B1-54C1-9A85-3562-8D9EAAB2CE3B}"/>
          </ac:spMkLst>
        </pc:spChg>
        <pc:picChg chg="add mod">
          <ac:chgData name="Alfréd Burger" userId="1f4eea4954aa6578" providerId="LiveId" clId="{F4294AB1-AA37-4A1A-8B0C-450C82FD285C}" dt="2024-03-21T14:26:55.669" v="3925" actId="1076"/>
          <ac:picMkLst>
            <pc:docMk/>
            <pc:sldMk cId="4266550448" sldId="273"/>
            <ac:picMk id="5" creationId="{BB42A479-1EC5-B661-5C18-5A1F7474A4A2}"/>
          </ac:picMkLst>
        </pc:picChg>
      </pc:sldChg>
      <pc:sldChg chg="addSp delSp modSp new mod">
        <pc:chgData name="Alfréd Burger" userId="1f4eea4954aa6578" providerId="LiveId" clId="{F4294AB1-AA37-4A1A-8B0C-450C82FD285C}" dt="2024-03-22T15:57:56.006" v="5959" actId="1035"/>
        <pc:sldMkLst>
          <pc:docMk/>
          <pc:sldMk cId="734826608" sldId="274"/>
        </pc:sldMkLst>
        <pc:spChg chg="mod">
          <ac:chgData name="Alfréd Burger" userId="1f4eea4954aa6578" providerId="LiveId" clId="{F4294AB1-AA37-4A1A-8B0C-450C82FD285C}" dt="2024-03-21T11:31:53.862" v="2661" actId="790"/>
          <ac:spMkLst>
            <pc:docMk/>
            <pc:sldMk cId="734826608" sldId="274"/>
            <ac:spMk id="2" creationId="{C8205D7D-14CF-6261-B6B5-145FFF4D2413}"/>
          </ac:spMkLst>
        </pc:spChg>
        <pc:spChg chg="del mod">
          <ac:chgData name="Alfréd Burger" userId="1f4eea4954aa6578" providerId="LiveId" clId="{F4294AB1-AA37-4A1A-8B0C-450C82FD285C}" dt="2024-03-21T15:12:49.686" v="3926" actId="478"/>
          <ac:spMkLst>
            <pc:docMk/>
            <pc:sldMk cId="734826608" sldId="274"/>
            <ac:spMk id="3" creationId="{C22D1070-B211-5A64-F3A7-4F4F107C9BA2}"/>
          </ac:spMkLst>
        </pc:spChg>
        <pc:spChg chg="add del mod">
          <ac:chgData name="Alfréd Burger" userId="1f4eea4954aa6578" providerId="LiveId" clId="{F4294AB1-AA37-4A1A-8B0C-450C82FD285C}" dt="2024-03-21T15:12:54.807" v="3927" actId="478"/>
          <ac:spMkLst>
            <pc:docMk/>
            <pc:sldMk cId="734826608" sldId="274"/>
            <ac:spMk id="5" creationId="{8B9C220E-BACE-8777-9BC8-39EFCF3DC272}"/>
          </ac:spMkLst>
        </pc:spChg>
        <pc:spChg chg="add mod">
          <ac:chgData name="Alfréd Burger" userId="1f4eea4954aa6578" providerId="LiveId" clId="{F4294AB1-AA37-4A1A-8B0C-450C82FD285C}" dt="2024-03-21T15:17:58.007" v="3969" actId="1076"/>
          <ac:spMkLst>
            <pc:docMk/>
            <pc:sldMk cId="734826608" sldId="274"/>
            <ac:spMk id="13" creationId="{6F8B6684-01ED-E489-AA07-FF827FDF8B59}"/>
          </ac:spMkLst>
        </pc:spChg>
        <pc:spChg chg="add mod">
          <ac:chgData name="Alfréd Burger" userId="1f4eea4954aa6578" providerId="LiveId" clId="{F4294AB1-AA37-4A1A-8B0C-450C82FD285C}" dt="2024-03-21T15:18:53.935" v="3995" actId="1076"/>
          <ac:spMkLst>
            <pc:docMk/>
            <pc:sldMk cId="734826608" sldId="274"/>
            <ac:spMk id="14" creationId="{EE78FB2C-9E75-638F-54E4-518B216C7AF3}"/>
          </ac:spMkLst>
        </pc:spChg>
        <pc:spChg chg="add mod">
          <ac:chgData name="Alfréd Burger" userId="1f4eea4954aa6578" providerId="LiveId" clId="{F4294AB1-AA37-4A1A-8B0C-450C82FD285C}" dt="2024-03-22T15:57:08.638" v="5948" actId="20577"/>
          <ac:spMkLst>
            <pc:docMk/>
            <pc:sldMk cId="734826608" sldId="274"/>
            <ac:spMk id="17" creationId="{57F57F2C-1258-9E17-676C-698E00E43208}"/>
          </ac:spMkLst>
        </pc:spChg>
        <pc:spChg chg="add mod">
          <ac:chgData name="Alfréd Burger" userId="1f4eea4954aa6578" providerId="LiveId" clId="{F4294AB1-AA37-4A1A-8B0C-450C82FD285C}" dt="2024-03-21T15:21:10.061" v="4016" actId="1076"/>
          <ac:spMkLst>
            <pc:docMk/>
            <pc:sldMk cId="734826608" sldId="274"/>
            <ac:spMk id="20" creationId="{0B087569-3160-5E3F-3521-47A70F69C9EA}"/>
          </ac:spMkLst>
        </pc:spChg>
        <pc:picChg chg="add mod">
          <ac:chgData name="Alfréd Burger" userId="1f4eea4954aa6578" providerId="LiveId" clId="{F4294AB1-AA37-4A1A-8B0C-450C82FD285C}" dt="2024-03-22T15:57:56.006" v="5959" actId="1035"/>
          <ac:picMkLst>
            <pc:docMk/>
            <pc:sldMk cId="734826608" sldId="274"/>
            <ac:picMk id="7" creationId="{64B835A1-DD2D-DF8A-191B-52B20CC6CD44}"/>
          </ac:picMkLst>
        </pc:picChg>
        <pc:cxnChg chg="add mod">
          <ac:chgData name="Alfréd Burger" userId="1f4eea4954aa6578" providerId="LiveId" clId="{F4294AB1-AA37-4A1A-8B0C-450C82FD285C}" dt="2024-03-21T15:13:58.406" v="3948" actId="693"/>
          <ac:cxnSpMkLst>
            <pc:docMk/>
            <pc:sldMk cId="734826608" sldId="274"/>
            <ac:cxnSpMk id="9" creationId="{DC6A4841-0C1D-6FA8-E6BF-19CF94715D58}"/>
          </ac:cxnSpMkLst>
        </pc:cxnChg>
        <pc:cxnChg chg="add mod">
          <ac:chgData name="Alfréd Burger" userId="1f4eea4954aa6578" providerId="LiveId" clId="{F4294AB1-AA37-4A1A-8B0C-450C82FD285C}" dt="2024-03-21T15:14:15.232" v="3950" actId="693"/>
          <ac:cxnSpMkLst>
            <pc:docMk/>
            <pc:sldMk cId="734826608" sldId="274"/>
            <ac:cxnSpMk id="12" creationId="{D0DEED31-BEAD-1381-3FBE-EA22A2B51A93}"/>
          </ac:cxnSpMkLst>
        </pc:cxnChg>
        <pc:cxnChg chg="add mod">
          <ac:chgData name="Alfréd Burger" userId="1f4eea4954aa6578" providerId="LiveId" clId="{F4294AB1-AA37-4A1A-8B0C-450C82FD285C}" dt="2024-03-21T15:19:48.877" v="4000" actId="1076"/>
          <ac:cxnSpMkLst>
            <pc:docMk/>
            <pc:sldMk cId="734826608" sldId="274"/>
            <ac:cxnSpMk id="16" creationId="{83D4AFDD-D5D4-D7EE-A945-9EE727677EFB}"/>
          </ac:cxnSpMkLst>
        </pc:cxnChg>
        <pc:cxnChg chg="add mod">
          <ac:chgData name="Alfréd Burger" userId="1f4eea4954aa6578" providerId="LiveId" clId="{F4294AB1-AA37-4A1A-8B0C-450C82FD285C}" dt="2024-03-21T15:20:48.533" v="4011" actId="1076"/>
          <ac:cxnSpMkLst>
            <pc:docMk/>
            <pc:sldMk cId="734826608" sldId="274"/>
            <ac:cxnSpMk id="19" creationId="{A53AE8BA-136E-5334-271F-4AF75E795073}"/>
          </ac:cxnSpMkLst>
        </pc:cxnChg>
      </pc:sldChg>
      <pc:sldChg chg="addSp delSp modSp new mod modClrScheme chgLayout">
        <pc:chgData name="Alfréd Burger" userId="1f4eea4954aa6578" providerId="LiveId" clId="{F4294AB1-AA37-4A1A-8B0C-450C82FD285C}" dt="2024-03-21T11:31:29.872" v="2659" actId="1076"/>
        <pc:sldMkLst>
          <pc:docMk/>
          <pc:sldMk cId="1100769405" sldId="275"/>
        </pc:sldMkLst>
        <pc:spChg chg="del mod ord">
          <ac:chgData name="Alfréd Burger" userId="1f4eea4954aa6578" providerId="LiveId" clId="{F4294AB1-AA37-4A1A-8B0C-450C82FD285C}" dt="2024-03-21T11:04:41.206" v="2328" actId="700"/>
          <ac:spMkLst>
            <pc:docMk/>
            <pc:sldMk cId="1100769405" sldId="275"/>
            <ac:spMk id="2" creationId="{14BF85B9-E4BB-D89B-192A-F3CE182F0568}"/>
          </ac:spMkLst>
        </pc:spChg>
        <pc:spChg chg="del">
          <ac:chgData name="Alfréd Burger" userId="1f4eea4954aa6578" providerId="LiveId" clId="{F4294AB1-AA37-4A1A-8B0C-450C82FD285C}" dt="2024-03-21T11:04:41.206" v="2328" actId="700"/>
          <ac:spMkLst>
            <pc:docMk/>
            <pc:sldMk cId="1100769405" sldId="275"/>
            <ac:spMk id="3" creationId="{D41BB06F-A7B9-F06C-82A7-8EE84A97A7A4}"/>
          </ac:spMkLst>
        </pc:spChg>
        <pc:spChg chg="add mod ord">
          <ac:chgData name="Alfréd Burger" userId="1f4eea4954aa6578" providerId="LiveId" clId="{F4294AB1-AA37-4A1A-8B0C-450C82FD285C}" dt="2024-03-21T11:31:29.872" v="2659" actId="1076"/>
          <ac:spMkLst>
            <pc:docMk/>
            <pc:sldMk cId="1100769405" sldId="275"/>
            <ac:spMk id="4" creationId="{D6B8865A-23F7-33D8-1968-DEDA8C3EAE5F}"/>
          </ac:spMkLst>
        </pc:spChg>
      </pc:sldChg>
      <pc:sldChg chg="addSp delSp modSp new mod">
        <pc:chgData name="Alfréd Burger" userId="1f4eea4954aa6578" providerId="LiveId" clId="{F4294AB1-AA37-4A1A-8B0C-450C82FD285C}" dt="2024-03-22T15:54:47.058" v="5943" actId="6549"/>
        <pc:sldMkLst>
          <pc:docMk/>
          <pc:sldMk cId="283652549" sldId="276"/>
        </pc:sldMkLst>
        <pc:spChg chg="mod">
          <ac:chgData name="Alfréd Burger" userId="1f4eea4954aa6578" providerId="LiveId" clId="{F4294AB1-AA37-4A1A-8B0C-450C82FD285C}" dt="2024-03-21T11:32:34.918" v="2666" actId="790"/>
          <ac:spMkLst>
            <pc:docMk/>
            <pc:sldMk cId="283652549" sldId="276"/>
            <ac:spMk id="2" creationId="{312641A5-8AAE-FEF4-B7B7-6489A227DFAA}"/>
          </ac:spMkLst>
        </pc:spChg>
        <pc:spChg chg="mod">
          <ac:chgData name="Alfréd Burger" userId="1f4eea4954aa6578" providerId="LiveId" clId="{F4294AB1-AA37-4A1A-8B0C-450C82FD285C}" dt="2024-03-22T15:54:47.058" v="5943" actId="6549"/>
          <ac:spMkLst>
            <pc:docMk/>
            <pc:sldMk cId="283652549" sldId="276"/>
            <ac:spMk id="3" creationId="{C0109B8C-500E-5A37-AE25-3DD10B7D4A50}"/>
          </ac:spMkLst>
        </pc:spChg>
        <pc:picChg chg="add del mod">
          <ac:chgData name="Alfréd Burger" userId="1f4eea4954aa6578" providerId="LiveId" clId="{F4294AB1-AA37-4A1A-8B0C-450C82FD285C}" dt="2024-03-21T11:51:54.700" v="2735" actId="478"/>
          <ac:picMkLst>
            <pc:docMk/>
            <pc:sldMk cId="283652549" sldId="276"/>
            <ac:picMk id="5" creationId="{2BA669A7-9684-3963-D489-B1C606B7767D}"/>
          </ac:picMkLst>
        </pc:picChg>
        <pc:picChg chg="add del mod">
          <ac:chgData name="Alfréd Burger" userId="1f4eea4954aa6578" providerId="LiveId" clId="{F4294AB1-AA37-4A1A-8B0C-450C82FD285C}" dt="2024-03-21T11:51:53.040" v="2734" actId="478"/>
          <ac:picMkLst>
            <pc:docMk/>
            <pc:sldMk cId="283652549" sldId="276"/>
            <ac:picMk id="7" creationId="{D36C8587-7683-F54A-E2EE-E935777E42B9}"/>
          </ac:picMkLst>
        </pc:picChg>
        <pc:picChg chg="add mod">
          <ac:chgData name="Alfréd Burger" userId="1f4eea4954aa6578" providerId="LiveId" clId="{F4294AB1-AA37-4A1A-8B0C-450C82FD285C}" dt="2024-03-21T11:56:36.638" v="2806" actId="1037"/>
          <ac:picMkLst>
            <pc:docMk/>
            <pc:sldMk cId="283652549" sldId="276"/>
            <ac:picMk id="9" creationId="{F9E036A3-4BA6-FA50-5337-FE55C7222DB4}"/>
          </ac:picMkLst>
        </pc:picChg>
        <pc:picChg chg="add mod">
          <ac:chgData name="Alfréd Burger" userId="1f4eea4954aa6578" providerId="LiveId" clId="{F4294AB1-AA37-4A1A-8B0C-450C82FD285C}" dt="2024-03-21T11:56:36.638" v="2806" actId="1037"/>
          <ac:picMkLst>
            <pc:docMk/>
            <pc:sldMk cId="283652549" sldId="276"/>
            <ac:picMk id="11" creationId="{A20EF0A7-B332-679E-B0D7-03FF4F5DE893}"/>
          </ac:picMkLst>
        </pc:picChg>
        <pc:picChg chg="add mod">
          <ac:chgData name="Alfréd Burger" userId="1f4eea4954aa6578" providerId="LiveId" clId="{F4294AB1-AA37-4A1A-8B0C-450C82FD285C}" dt="2024-03-21T11:56:36.638" v="2806" actId="1037"/>
          <ac:picMkLst>
            <pc:docMk/>
            <pc:sldMk cId="283652549" sldId="276"/>
            <ac:picMk id="13" creationId="{74BE0FCF-FEA8-BCE8-C64D-12476889C08D}"/>
          </ac:picMkLst>
        </pc:picChg>
        <pc:picChg chg="add del mod">
          <ac:chgData name="Alfréd Burger" userId="1f4eea4954aa6578" providerId="LiveId" clId="{F4294AB1-AA37-4A1A-8B0C-450C82FD285C}" dt="2024-03-21T11:54:12.792" v="2745" actId="478"/>
          <ac:picMkLst>
            <pc:docMk/>
            <pc:sldMk cId="283652549" sldId="276"/>
            <ac:picMk id="14" creationId="{5B2BCA72-64E6-920D-81BB-0415536B4BAE}"/>
          </ac:picMkLst>
        </pc:picChg>
        <pc:picChg chg="add mod">
          <ac:chgData name="Alfréd Burger" userId="1f4eea4954aa6578" providerId="LiveId" clId="{F4294AB1-AA37-4A1A-8B0C-450C82FD285C}" dt="2024-03-21T11:56:52.859" v="2897"/>
          <ac:picMkLst>
            <pc:docMk/>
            <pc:sldMk cId="283652549" sldId="276"/>
            <ac:picMk id="16" creationId="{47453223-0C8D-0CF2-3F9A-2398F8EA06BB}"/>
          </ac:picMkLst>
        </pc:picChg>
        <pc:picChg chg="add mod">
          <ac:chgData name="Alfréd Burger" userId="1f4eea4954aa6578" providerId="LiveId" clId="{F4294AB1-AA37-4A1A-8B0C-450C82FD285C}" dt="2024-03-21T11:56:22.030" v="2762" actId="571"/>
          <ac:picMkLst>
            <pc:docMk/>
            <pc:sldMk cId="283652549" sldId="276"/>
            <ac:picMk id="17" creationId="{B98D66D5-76F4-957E-93DB-AED07AF603BE}"/>
          </ac:picMkLst>
        </pc:picChg>
        <pc:picChg chg="add mod">
          <ac:chgData name="Alfréd Burger" userId="1f4eea4954aa6578" providerId="LiveId" clId="{F4294AB1-AA37-4A1A-8B0C-450C82FD285C}" dt="2024-03-21T11:56:22.030" v="2762" actId="571"/>
          <ac:picMkLst>
            <pc:docMk/>
            <pc:sldMk cId="283652549" sldId="276"/>
            <ac:picMk id="18" creationId="{15462DF9-E8FB-B65B-5BD7-DE5F78242B72}"/>
          </ac:picMkLst>
        </pc:picChg>
        <pc:picChg chg="add mod">
          <ac:chgData name="Alfréd Burger" userId="1f4eea4954aa6578" providerId="LiveId" clId="{F4294AB1-AA37-4A1A-8B0C-450C82FD285C}" dt="2024-03-21T11:56:22.030" v="2762" actId="571"/>
          <ac:picMkLst>
            <pc:docMk/>
            <pc:sldMk cId="283652549" sldId="276"/>
            <ac:picMk id="19" creationId="{A7503521-CC8A-059F-7820-915E4325621E}"/>
          </ac:picMkLst>
        </pc:picChg>
        <pc:picChg chg="add mod">
          <ac:chgData name="Alfréd Burger" userId="1f4eea4954aa6578" providerId="LiveId" clId="{F4294AB1-AA37-4A1A-8B0C-450C82FD285C}" dt="2024-03-21T11:56:22.030" v="2762" actId="571"/>
          <ac:picMkLst>
            <pc:docMk/>
            <pc:sldMk cId="283652549" sldId="276"/>
            <ac:picMk id="20" creationId="{A8924E9B-024C-BB3B-989E-873D76C9967C}"/>
          </ac:picMkLst>
        </pc:picChg>
        <pc:cxnChg chg="add del">
          <ac:chgData name="Alfréd Burger" userId="1f4eea4954aa6578" providerId="LiveId" clId="{F4294AB1-AA37-4A1A-8B0C-450C82FD285C}" dt="2024-03-21T11:56:55.530" v="2899" actId="11529"/>
          <ac:cxnSpMkLst>
            <pc:docMk/>
            <pc:sldMk cId="283652549" sldId="276"/>
            <ac:cxnSpMk id="22" creationId="{1B04070F-9EE5-04DE-1251-675AF3799409}"/>
          </ac:cxnSpMkLst>
        </pc:cxnChg>
        <pc:cxnChg chg="add mod">
          <ac:chgData name="Alfréd Burger" userId="1f4eea4954aa6578" providerId="LiveId" clId="{F4294AB1-AA37-4A1A-8B0C-450C82FD285C}" dt="2024-03-21T11:57:11.912" v="2901" actId="14100"/>
          <ac:cxnSpMkLst>
            <pc:docMk/>
            <pc:sldMk cId="283652549" sldId="276"/>
            <ac:cxnSpMk id="24" creationId="{2ADC0115-BEDE-4EF6-4EB9-2D5A90502776}"/>
          </ac:cxnSpMkLst>
        </pc:cxnChg>
      </pc:sldChg>
      <pc:sldChg chg="modSp new del mod">
        <pc:chgData name="Alfréd Burger" userId="1f4eea4954aa6578" providerId="LiveId" clId="{F4294AB1-AA37-4A1A-8B0C-450C82FD285C}" dt="2024-03-21T11:07:33.407" v="2420" actId="680"/>
        <pc:sldMkLst>
          <pc:docMk/>
          <pc:sldMk cId="2348817648" sldId="276"/>
        </pc:sldMkLst>
        <pc:spChg chg="mod">
          <ac:chgData name="Alfréd Burger" userId="1f4eea4954aa6578" providerId="LiveId" clId="{F4294AB1-AA37-4A1A-8B0C-450C82FD285C}" dt="2024-03-21T11:07:33.196" v="2419"/>
          <ac:spMkLst>
            <pc:docMk/>
            <pc:sldMk cId="2348817648" sldId="276"/>
            <ac:spMk id="3" creationId="{B6A15641-95A6-A0F8-2DF8-A851FABF2657}"/>
          </ac:spMkLst>
        </pc:spChg>
      </pc:sldChg>
      <pc:sldChg chg="modSp new mod">
        <pc:chgData name="Alfréd Burger" userId="1f4eea4954aa6578" providerId="LiveId" clId="{F4294AB1-AA37-4A1A-8B0C-450C82FD285C}" dt="2024-03-21T11:47:19.563" v="2705" actId="404"/>
        <pc:sldMkLst>
          <pc:docMk/>
          <pc:sldMk cId="2407890829" sldId="277"/>
        </pc:sldMkLst>
        <pc:spChg chg="mod">
          <ac:chgData name="Alfréd Burger" userId="1f4eea4954aa6578" providerId="LiveId" clId="{F4294AB1-AA37-4A1A-8B0C-450C82FD285C}" dt="2024-03-21T11:47:19.563" v="2705" actId="404"/>
          <ac:spMkLst>
            <pc:docMk/>
            <pc:sldMk cId="2407890829" sldId="277"/>
            <ac:spMk id="2" creationId="{D0DA229F-DA80-D9DC-AD61-85292852D4B7}"/>
          </ac:spMkLst>
        </pc:spChg>
      </pc:sldChg>
      <pc:sldChg chg="modSp new mod">
        <pc:chgData name="Alfréd Burger" userId="1f4eea4954aa6578" providerId="LiveId" clId="{F4294AB1-AA37-4A1A-8B0C-450C82FD285C}" dt="2024-03-21T15:23:53.791" v="4017" actId="790"/>
        <pc:sldMkLst>
          <pc:docMk/>
          <pc:sldMk cId="632902863" sldId="278"/>
        </pc:sldMkLst>
        <pc:spChg chg="mod">
          <ac:chgData name="Alfréd Burger" userId="1f4eea4954aa6578" providerId="LiveId" clId="{F4294AB1-AA37-4A1A-8B0C-450C82FD285C}" dt="2024-03-21T15:23:53.791" v="4017" actId="790"/>
          <ac:spMkLst>
            <pc:docMk/>
            <pc:sldMk cId="632902863" sldId="278"/>
            <ac:spMk id="2" creationId="{334DE9B3-E1D0-D15E-423B-D37B28480B4A}"/>
          </ac:spMkLst>
        </pc:spChg>
      </pc:sldChg>
      <pc:sldChg chg="addSp delSp modSp new mod modClrScheme chgLayout">
        <pc:chgData name="Alfréd Burger" userId="1f4eea4954aa6578" providerId="LiveId" clId="{F4294AB1-AA37-4A1A-8B0C-450C82FD285C}" dt="2024-03-22T11:12:20.909" v="5073" actId="1036"/>
        <pc:sldMkLst>
          <pc:docMk/>
          <pc:sldMk cId="2915028974" sldId="279"/>
        </pc:sldMkLst>
        <pc:spChg chg="del mod ord">
          <ac:chgData name="Alfréd Burger" userId="1f4eea4954aa6578" providerId="LiveId" clId="{F4294AB1-AA37-4A1A-8B0C-450C82FD285C}" dt="2024-03-21T12:06:38.480" v="2903" actId="700"/>
          <ac:spMkLst>
            <pc:docMk/>
            <pc:sldMk cId="2915028974" sldId="279"/>
            <ac:spMk id="2" creationId="{E5FE85AF-0228-2085-646A-BA7A9AC084CD}"/>
          </ac:spMkLst>
        </pc:spChg>
        <pc:spChg chg="add mod ord">
          <ac:chgData name="Alfréd Burger" userId="1f4eea4954aa6578" providerId="LiveId" clId="{F4294AB1-AA37-4A1A-8B0C-450C82FD285C}" dt="2024-03-21T15:24:06.555" v="4018" actId="790"/>
          <ac:spMkLst>
            <pc:docMk/>
            <pc:sldMk cId="2915028974" sldId="279"/>
            <ac:spMk id="3" creationId="{10EA2185-E36C-114D-ABA6-DB251BE51157}"/>
          </ac:spMkLst>
        </pc:spChg>
        <pc:spChg chg="add mod ord">
          <ac:chgData name="Alfréd Burger" userId="1f4eea4954aa6578" providerId="LiveId" clId="{F4294AB1-AA37-4A1A-8B0C-450C82FD285C}" dt="2024-03-22T11:12:20.909" v="5073" actId="1036"/>
          <ac:spMkLst>
            <pc:docMk/>
            <pc:sldMk cId="2915028974" sldId="279"/>
            <ac:spMk id="4" creationId="{E8973A29-5A29-D904-1D10-27BF5DDF02DD}"/>
          </ac:spMkLst>
        </pc:spChg>
        <pc:picChg chg="add mod">
          <ac:chgData name="Alfréd Burger" userId="1f4eea4954aa6578" providerId="LiveId" clId="{F4294AB1-AA37-4A1A-8B0C-450C82FD285C}" dt="2024-03-22T11:12:20.909" v="5073" actId="1036"/>
          <ac:picMkLst>
            <pc:docMk/>
            <pc:sldMk cId="2915028974" sldId="279"/>
            <ac:picMk id="5" creationId="{3932A1E4-311C-FB79-99E9-902710F116CF}"/>
          </ac:picMkLst>
        </pc:picChg>
      </pc:sldChg>
      <pc:sldChg chg="addSp modSp new mod">
        <pc:chgData name="Alfréd Burger" userId="1f4eea4954aa6578" providerId="LiveId" clId="{F4294AB1-AA37-4A1A-8B0C-450C82FD285C}" dt="2024-03-22T11:12:57.225" v="5078" actId="1076"/>
        <pc:sldMkLst>
          <pc:docMk/>
          <pc:sldMk cId="1531046523" sldId="280"/>
        </pc:sldMkLst>
        <pc:spChg chg="mod">
          <ac:chgData name="Alfréd Burger" userId="1f4eea4954aa6578" providerId="LiveId" clId="{F4294AB1-AA37-4A1A-8B0C-450C82FD285C}" dt="2024-03-21T15:24:15.428" v="4019" actId="790"/>
          <ac:spMkLst>
            <pc:docMk/>
            <pc:sldMk cId="1531046523" sldId="280"/>
            <ac:spMk id="2" creationId="{C3BE8E40-43F3-EAB9-2418-29EDCD1D5BE3}"/>
          </ac:spMkLst>
        </pc:spChg>
        <pc:spChg chg="mod">
          <ac:chgData name="Alfréd Burger" userId="1f4eea4954aa6578" providerId="LiveId" clId="{F4294AB1-AA37-4A1A-8B0C-450C82FD285C}" dt="2024-03-22T11:12:57.225" v="5078" actId="1076"/>
          <ac:spMkLst>
            <pc:docMk/>
            <pc:sldMk cId="1531046523" sldId="280"/>
            <ac:spMk id="3" creationId="{844C6117-F751-2625-A833-6CB16CD4A530}"/>
          </ac:spMkLst>
        </pc:spChg>
        <pc:picChg chg="add mod">
          <ac:chgData name="Alfréd Burger" userId="1f4eea4954aa6578" providerId="LiveId" clId="{F4294AB1-AA37-4A1A-8B0C-450C82FD285C}" dt="2024-03-22T11:12:57.225" v="5078" actId="1076"/>
          <ac:picMkLst>
            <pc:docMk/>
            <pc:sldMk cId="1531046523" sldId="280"/>
            <ac:picMk id="5" creationId="{F6574FF2-A638-525A-D856-6AE61AB4F9F2}"/>
          </ac:picMkLst>
        </pc:picChg>
      </pc:sldChg>
      <pc:sldChg chg="addSp delSp modSp new mod delAnim modAnim">
        <pc:chgData name="Alfréd Burger" userId="1f4eea4954aa6578" providerId="LiveId" clId="{F4294AB1-AA37-4A1A-8B0C-450C82FD285C}" dt="2024-03-22T16:26:14.223" v="5961" actId="1036"/>
        <pc:sldMkLst>
          <pc:docMk/>
          <pc:sldMk cId="1071142828" sldId="281"/>
        </pc:sldMkLst>
        <pc:spChg chg="mod">
          <ac:chgData name="Alfréd Burger" userId="1f4eea4954aa6578" providerId="LiveId" clId="{F4294AB1-AA37-4A1A-8B0C-450C82FD285C}" dt="2024-03-21T15:24:25.030" v="4020" actId="790"/>
          <ac:spMkLst>
            <pc:docMk/>
            <pc:sldMk cId="1071142828" sldId="281"/>
            <ac:spMk id="2" creationId="{D31E3CCC-4155-F3A4-6225-C30DDED4FBBC}"/>
          </ac:spMkLst>
        </pc:spChg>
        <pc:spChg chg="mod">
          <ac:chgData name="Alfréd Burger" userId="1f4eea4954aa6578" providerId="LiveId" clId="{F4294AB1-AA37-4A1A-8B0C-450C82FD285C}" dt="2024-03-21T15:47:02.991" v="4549" actId="1076"/>
          <ac:spMkLst>
            <pc:docMk/>
            <pc:sldMk cId="1071142828" sldId="281"/>
            <ac:spMk id="3" creationId="{0C250150-7AC6-830D-8FAC-AB8A2D85B972}"/>
          </ac:spMkLst>
        </pc:spChg>
        <pc:spChg chg="add mod">
          <ac:chgData name="Alfréd Burger" userId="1f4eea4954aa6578" providerId="LiveId" clId="{F4294AB1-AA37-4A1A-8B0C-450C82FD285C}" dt="2024-03-22T11:21:06.436" v="5149" actId="1076"/>
          <ac:spMkLst>
            <pc:docMk/>
            <pc:sldMk cId="1071142828" sldId="281"/>
            <ac:spMk id="14" creationId="{8AC84BC3-D338-9431-C8E5-6625EF1C9D93}"/>
          </ac:spMkLst>
        </pc:spChg>
        <pc:picChg chg="add del mod">
          <ac:chgData name="Alfréd Burger" userId="1f4eea4954aa6578" providerId="LiveId" clId="{F4294AB1-AA37-4A1A-8B0C-450C82FD285C}" dt="2024-03-22T11:15:14.561" v="5097" actId="478"/>
          <ac:picMkLst>
            <pc:docMk/>
            <pc:sldMk cId="1071142828" sldId="281"/>
            <ac:picMk id="5" creationId="{78548528-C0DB-3E40-BFE0-9CF3F62C8787}"/>
          </ac:picMkLst>
        </pc:picChg>
        <pc:picChg chg="add del mod">
          <ac:chgData name="Alfréd Burger" userId="1f4eea4954aa6578" providerId="LiveId" clId="{F4294AB1-AA37-4A1A-8B0C-450C82FD285C}" dt="2024-03-22T11:14:46.461" v="5092" actId="478"/>
          <ac:picMkLst>
            <pc:docMk/>
            <pc:sldMk cId="1071142828" sldId="281"/>
            <ac:picMk id="7" creationId="{E24D7F72-9B23-930A-46B8-7EA862448A8F}"/>
          </ac:picMkLst>
        </pc:picChg>
        <pc:picChg chg="add mod">
          <ac:chgData name="Alfréd Burger" userId="1f4eea4954aa6578" providerId="LiveId" clId="{F4294AB1-AA37-4A1A-8B0C-450C82FD285C}" dt="2024-03-22T11:15:39.525" v="5100" actId="1076"/>
          <ac:picMkLst>
            <pc:docMk/>
            <pc:sldMk cId="1071142828" sldId="281"/>
            <ac:picMk id="9" creationId="{9A910B44-D9F8-FAE7-2DC6-16D8D0121B7D}"/>
          </ac:picMkLst>
        </pc:picChg>
        <pc:picChg chg="add mod">
          <ac:chgData name="Alfréd Burger" userId="1f4eea4954aa6578" providerId="LiveId" clId="{F4294AB1-AA37-4A1A-8B0C-450C82FD285C}" dt="2024-03-22T16:26:14.223" v="5961" actId="1036"/>
          <ac:picMkLst>
            <pc:docMk/>
            <pc:sldMk cId="1071142828" sldId="281"/>
            <ac:picMk id="11" creationId="{1251411E-1402-15D5-3B9B-1C57679B5F78}"/>
          </ac:picMkLst>
        </pc:picChg>
        <pc:picChg chg="add mod">
          <ac:chgData name="Alfréd Burger" userId="1f4eea4954aa6578" providerId="LiveId" clId="{F4294AB1-AA37-4A1A-8B0C-450C82FD285C}" dt="2024-03-22T11:21:06.436" v="5149" actId="1076"/>
          <ac:picMkLst>
            <pc:docMk/>
            <pc:sldMk cId="1071142828" sldId="281"/>
            <ac:picMk id="13" creationId="{934B171E-F7A8-7779-AD7D-DDB3CE37B3DA}"/>
          </ac:picMkLst>
        </pc:picChg>
      </pc:sldChg>
      <pc:sldChg chg="addSp modSp new mod">
        <pc:chgData name="Alfréd Burger" userId="1f4eea4954aa6578" providerId="LiveId" clId="{F4294AB1-AA37-4A1A-8B0C-450C82FD285C}" dt="2024-03-22T11:34:08.308" v="5223" actId="20577"/>
        <pc:sldMkLst>
          <pc:docMk/>
          <pc:sldMk cId="2656204137" sldId="282"/>
        </pc:sldMkLst>
        <pc:spChg chg="mod">
          <ac:chgData name="Alfréd Burger" userId="1f4eea4954aa6578" providerId="LiveId" clId="{F4294AB1-AA37-4A1A-8B0C-450C82FD285C}" dt="2024-03-21T15:48:55.094" v="4578" actId="20577"/>
          <ac:spMkLst>
            <pc:docMk/>
            <pc:sldMk cId="2656204137" sldId="282"/>
            <ac:spMk id="2" creationId="{C0064D41-88FA-DE7C-7279-F65BBE9672E1}"/>
          </ac:spMkLst>
        </pc:spChg>
        <pc:spChg chg="mod">
          <ac:chgData name="Alfréd Burger" userId="1f4eea4954aa6578" providerId="LiveId" clId="{F4294AB1-AA37-4A1A-8B0C-450C82FD285C}" dt="2024-03-22T11:34:08.308" v="5223" actId="20577"/>
          <ac:spMkLst>
            <pc:docMk/>
            <pc:sldMk cId="2656204137" sldId="282"/>
            <ac:spMk id="3" creationId="{BFCD766B-12C5-8E2F-0E17-EDB4230AB0B4}"/>
          </ac:spMkLst>
        </pc:spChg>
        <pc:spChg chg="add mod">
          <ac:chgData name="Alfréd Burger" userId="1f4eea4954aa6578" providerId="LiveId" clId="{F4294AB1-AA37-4A1A-8B0C-450C82FD285C}" dt="2024-03-22T11:22:45.094" v="5162" actId="207"/>
          <ac:spMkLst>
            <pc:docMk/>
            <pc:sldMk cId="2656204137" sldId="282"/>
            <ac:spMk id="6" creationId="{598C64C2-783A-B4C2-D572-4E7A12AD6F84}"/>
          </ac:spMkLst>
        </pc:spChg>
        <pc:spChg chg="add mod">
          <ac:chgData name="Alfréd Burger" userId="1f4eea4954aa6578" providerId="LiveId" clId="{F4294AB1-AA37-4A1A-8B0C-450C82FD285C}" dt="2024-03-22T11:25:09.713" v="5189" actId="114"/>
          <ac:spMkLst>
            <pc:docMk/>
            <pc:sldMk cId="2656204137" sldId="282"/>
            <ac:spMk id="7" creationId="{C5F5A03B-1F2C-418D-BD7C-16E8A235B8DD}"/>
          </ac:spMkLst>
        </pc:spChg>
        <pc:spChg chg="add mod">
          <ac:chgData name="Alfréd Burger" userId="1f4eea4954aa6578" providerId="LiveId" clId="{F4294AB1-AA37-4A1A-8B0C-450C82FD285C}" dt="2024-03-22T11:25:13.669" v="5190" actId="1076"/>
          <ac:spMkLst>
            <pc:docMk/>
            <pc:sldMk cId="2656204137" sldId="282"/>
            <ac:spMk id="8" creationId="{38CA52F6-787D-6A7C-97A1-BF2783250D4B}"/>
          </ac:spMkLst>
        </pc:spChg>
        <pc:picChg chg="add mod">
          <ac:chgData name="Alfréd Burger" userId="1f4eea4954aa6578" providerId="LiveId" clId="{F4294AB1-AA37-4A1A-8B0C-450C82FD285C}" dt="2024-03-22T11:23:21.761" v="5176" actId="1076"/>
          <ac:picMkLst>
            <pc:docMk/>
            <pc:sldMk cId="2656204137" sldId="282"/>
            <ac:picMk id="5" creationId="{98CED32D-86AB-3652-F153-9DC0BBE41538}"/>
          </ac:picMkLst>
        </pc:picChg>
      </pc:sldChg>
      <pc:sldChg chg="addSp delSp modSp new mod ord modClrScheme chgLayout">
        <pc:chgData name="Alfréd Burger" userId="1f4eea4954aa6578" providerId="LiveId" clId="{F4294AB1-AA37-4A1A-8B0C-450C82FD285C}" dt="2024-03-22T15:31:15.333" v="5934" actId="1076"/>
        <pc:sldMkLst>
          <pc:docMk/>
          <pc:sldMk cId="930946930" sldId="283"/>
        </pc:sldMkLst>
        <pc:spChg chg="del mod ord">
          <ac:chgData name="Alfréd Burger" userId="1f4eea4954aa6578" providerId="LiveId" clId="{F4294AB1-AA37-4A1A-8B0C-450C82FD285C}" dt="2024-03-21T12:13:50.779" v="3196" actId="700"/>
          <ac:spMkLst>
            <pc:docMk/>
            <pc:sldMk cId="930946930" sldId="283"/>
            <ac:spMk id="2" creationId="{3A4F3C54-6D56-0E14-4F0C-B1AA600A1375}"/>
          </ac:spMkLst>
        </pc:spChg>
        <pc:spChg chg="add mod">
          <ac:chgData name="Alfréd Burger" userId="1f4eea4954aa6578" providerId="LiveId" clId="{F4294AB1-AA37-4A1A-8B0C-450C82FD285C}" dt="2024-03-22T12:05:05.554" v="5730" actId="27636"/>
          <ac:spMkLst>
            <pc:docMk/>
            <pc:sldMk cId="930946930" sldId="283"/>
            <ac:spMk id="2" creationId="{85ED0488-38F6-C268-390B-F891ED655DAF}"/>
          </ac:spMkLst>
        </pc:spChg>
        <pc:spChg chg="add mod ord">
          <ac:chgData name="Alfréd Burger" userId="1f4eea4954aa6578" providerId="LiveId" clId="{F4294AB1-AA37-4A1A-8B0C-450C82FD285C}" dt="2024-03-22T11:47:00.305" v="5422" actId="20577"/>
          <ac:spMkLst>
            <pc:docMk/>
            <pc:sldMk cId="930946930" sldId="283"/>
            <ac:spMk id="3" creationId="{4243A570-CF9F-B171-50F5-89D028C5730F}"/>
          </ac:spMkLst>
        </pc:spChg>
        <pc:spChg chg="add mod ord">
          <ac:chgData name="Alfréd Burger" userId="1f4eea4954aa6578" providerId="LiveId" clId="{F4294AB1-AA37-4A1A-8B0C-450C82FD285C}" dt="2024-03-22T11:45:56.165" v="5366" actId="1076"/>
          <ac:spMkLst>
            <pc:docMk/>
            <pc:sldMk cId="930946930" sldId="283"/>
            <ac:spMk id="4" creationId="{D6C2764E-B8A0-29B3-9574-26BBDFCB1206}"/>
          </ac:spMkLst>
        </pc:spChg>
        <pc:spChg chg="add mod">
          <ac:chgData name="Alfréd Burger" userId="1f4eea4954aa6578" providerId="LiveId" clId="{F4294AB1-AA37-4A1A-8B0C-450C82FD285C}" dt="2024-03-22T15:31:15.333" v="5934" actId="1076"/>
          <ac:spMkLst>
            <pc:docMk/>
            <pc:sldMk cId="930946930" sldId="283"/>
            <ac:spMk id="8" creationId="{13F55B3B-B4BB-1A36-7480-C5485AB6EE4B}"/>
          </ac:spMkLst>
        </pc:spChg>
        <pc:cxnChg chg="add mod">
          <ac:chgData name="Alfréd Burger" userId="1f4eea4954aa6578" providerId="LiveId" clId="{F4294AB1-AA37-4A1A-8B0C-450C82FD285C}" dt="2024-03-22T11:46:40.346" v="5371" actId="1076"/>
          <ac:cxnSpMkLst>
            <pc:docMk/>
            <pc:sldMk cId="930946930" sldId="283"/>
            <ac:cxnSpMk id="6" creationId="{CC72BE58-3F39-F4BA-A5A8-D81CA79AC7EF}"/>
          </ac:cxnSpMkLst>
        </pc:cxnChg>
      </pc:sldChg>
      <pc:sldChg chg="addSp delSp modSp new del mod ord">
        <pc:chgData name="Alfréd Burger" userId="1f4eea4954aa6578" providerId="LiveId" clId="{F4294AB1-AA37-4A1A-8B0C-450C82FD285C}" dt="2024-03-22T11:47:28.093" v="5423" actId="2696"/>
        <pc:sldMkLst>
          <pc:docMk/>
          <pc:sldMk cId="672619277" sldId="284"/>
        </pc:sldMkLst>
        <pc:spChg chg="mod">
          <ac:chgData name="Alfréd Burger" userId="1f4eea4954aa6578" providerId="LiveId" clId="{F4294AB1-AA37-4A1A-8B0C-450C82FD285C}" dt="2024-03-21T15:24:52.113" v="4023" actId="790"/>
          <ac:spMkLst>
            <pc:docMk/>
            <pc:sldMk cId="672619277" sldId="284"/>
            <ac:spMk id="2" creationId="{AF432CE7-B367-B4C8-A2D4-5027A17F7068}"/>
          </ac:spMkLst>
        </pc:spChg>
        <pc:spChg chg="del mod">
          <ac:chgData name="Alfréd Burger" userId="1f4eea4954aa6578" providerId="LiveId" clId="{F4294AB1-AA37-4A1A-8B0C-450C82FD285C}" dt="2024-03-22T11:45:39.339" v="5362" actId="21"/>
          <ac:spMkLst>
            <pc:docMk/>
            <pc:sldMk cId="672619277" sldId="284"/>
            <ac:spMk id="3" creationId="{85ED0488-38F6-C268-390B-F891ED655DAF}"/>
          </ac:spMkLst>
        </pc:spChg>
        <pc:spChg chg="add mod">
          <ac:chgData name="Alfréd Burger" userId="1f4eea4954aa6578" providerId="LiveId" clId="{F4294AB1-AA37-4A1A-8B0C-450C82FD285C}" dt="2024-03-22T11:45:39.339" v="5362" actId="21"/>
          <ac:spMkLst>
            <pc:docMk/>
            <pc:sldMk cId="672619277" sldId="284"/>
            <ac:spMk id="5" creationId="{3BDAAA10-0E2F-9383-7647-FB11A2A05768}"/>
          </ac:spMkLst>
        </pc:spChg>
      </pc:sldChg>
      <pc:sldChg chg="modSp new del mod">
        <pc:chgData name="Alfréd Burger" userId="1f4eea4954aa6578" providerId="LiveId" clId="{F4294AB1-AA37-4A1A-8B0C-450C82FD285C}" dt="2024-03-21T12:16:41.533" v="3211" actId="2696"/>
        <pc:sldMkLst>
          <pc:docMk/>
          <pc:sldMk cId="2000265043" sldId="284"/>
        </pc:sldMkLst>
        <pc:spChg chg="mod">
          <ac:chgData name="Alfréd Burger" userId="1f4eea4954aa6578" providerId="LiveId" clId="{F4294AB1-AA37-4A1A-8B0C-450C82FD285C}" dt="2024-03-21T12:16:30.344" v="3210" actId="20577"/>
          <ac:spMkLst>
            <pc:docMk/>
            <pc:sldMk cId="2000265043" sldId="284"/>
            <ac:spMk id="2" creationId="{7D039B22-3F10-4DD3-F983-F9EE9CC4C466}"/>
          </ac:spMkLst>
        </pc:spChg>
      </pc:sldChg>
      <pc:sldChg chg="add del">
        <pc:chgData name="Alfréd Burger" userId="1f4eea4954aa6578" providerId="LiveId" clId="{F4294AB1-AA37-4A1A-8B0C-450C82FD285C}" dt="2024-03-22T11:48:39.229" v="5425" actId="2696"/>
        <pc:sldMkLst>
          <pc:docMk/>
          <pc:sldMk cId="2757739441" sldId="285"/>
        </pc:sldMkLst>
      </pc:sldChg>
      <pc:sldChg chg="addSp modSp add mod">
        <pc:chgData name="Alfréd Burger" userId="1f4eea4954aa6578" providerId="LiveId" clId="{F4294AB1-AA37-4A1A-8B0C-450C82FD285C}" dt="2024-03-22T12:09:07.793" v="5753" actId="1076"/>
        <pc:sldMkLst>
          <pc:docMk/>
          <pc:sldMk cId="2001084237" sldId="286"/>
        </pc:sldMkLst>
        <pc:spChg chg="mod">
          <ac:chgData name="Alfréd Burger" userId="1f4eea4954aa6578" providerId="LiveId" clId="{F4294AB1-AA37-4A1A-8B0C-450C82FD285C}" dt="2024-03-21T15:25:19.080" v="4025" actId="790"/>
          <ac:spMkLst>
            <pc:docMk/>
            <pc:sldMk cId="2001084237" sldId="286"/>
            <ac:spMk id="2" creationId="{AF432CE7-B367-B4C8-A2D4-5027A17F7068}"/>
          </ac:spMkLst>
        </pc:spChg>
        <pc:spChg chg="mod">
          <ac:chgData name="Alfréd Burger" userId="1f4eea4954aa6578" providerId="LiveId" clId="{F4294AB1-AA37-4A1A-8B0C-450C82FD285C}" dt="2024-03-22T12:04:28.861" v="5728" actId="14100"/>
          <ac:spMkLst>
            <pc:docMk/>
            <pc:sldMk cId="2001084237" sldId="286"/>
            <ac:spMk id="3" creationId="{85ED0488-38F6-C268-390B-F891ED655DAF}"/>
          </ac:spMkLst>
        </pc:spChg>
        <pc:spChg chg="add mod">
          <ac:chgData name="Alfréd Burger" userId="1f4eea4954aa6578" providerId="LiveId" clId="{F4294AB1-AA37-4A1A-8B0C-450C82FD285C}" dt="2024-03-22T12:02:58.358" v="5702" actId="1076"/>
          <ac:spMkLst>
            <pc:docMk/>
            <pc:sldMk cId="2001084237" sldId="286"/>
            <ac:spMk id="4" creationId="{159829F2-7AC5-31B5-21E6-A596FF8C200A}"/>
          </ac:spMkLst>
        </pc:spChg>
        <pc:spChg chg="add mod">
          <ac:chgData name="Alfréd Burger" userId="1f4eea4954aa6578" providerId="LiveId" clId="{F4294AB1-AA37-4A1A-8B0C-450C82FD285C}" dt="2024-03-22T12:09:07.793" v="5753" actId="1076"/>
          <ac:spMkLst>
            <pc:docMk/>
            <pc:sldMk cId="2001084237" sldId="286"/>
            <ac:spMk id="5" creationId="{6998B92F-1C94-7846-8B1E-7B78490987B3}"/>
          </ac:spMkLst>
        </pc:spChg>
        <pc:cxnChg chg="add mod">
          <ac:chgData name="Alfréd Burger" userId="1f4eea4954aa6578" providerId="LiveId" clId="{F4294AB1-AA37-4A1A-8B0C-450C82FD285C}" dt="2024-03-22T12:08:54.986" v="5750" actId="1076"/>
          <ac:cxnSpMkLst>
            <pc:docMk/>
            <pc:sldMk cId="2001084237" sldId="286"/>
            <ac:cxnSpMk id="6" creationId="{E3FB7374-00E5-F340-EC93-BC85A8726BA0}"/>
          </ac:cxnSpMkLst>
        </pc:cxnChg>
      </pc:sldChg>
      <pc:sldChg chg="addSp delSp modSp new mod modClrScheme chgLayout">
        <pc:chgData name="Alfréd Burger" userId="1f4eea4954aa6578" providerId="LiveId" clId="{F4294AB1-AA37-4A1A-8B0C-450C82FD285C}" dt="2024-03-22T12:30:54.114" v="5861" actId="1076"/>
        <pc:sldMkLst>
          <pc:docMk/>
          <pc:sldMk cId="2019196293" sldId="287"/>
        </pc:sldMkLst>
        <pc:spChg chg="del mod ord">
          <ac:chgData name="Alfréd Burger" userId="1f4eea4954aa6578" providerId="LiveId" clId="{F4294AB1-AA37-4A1A-8B0C-450C82FD285C}" dt="2024-03-21T12:35:04.498" v="3263" actId="700"/>
          <ac:spMkLst>
            <pc:docMk/>
            <pc:sldMk cId="2019196293" sldId="287"/>
            <ac:spMk id="2" creationId="{C5B439F2-16C1-2632-A1BB-D41158CD00FD}"/>
          </ac:spMkLst>
        </pc:spChg>
        <pc:spChg chg="add mod">
          <ac:chgData name="Alfréd Burger" userId="1f4eea4954aa6578" providerId="LiveId" clId="{F4294AB1-AA37-4A1A-8B0C-450C82FD285C}" dt="2024-03-22T12:26:07.167" v="5817" actId="1036"/>
          <ac:spMkLst>
            <pc:docMk/>
            <pc:sldMk cId="2019196293" sldId="287"/>
            <ac:spMk id="2" creationId="{DFBDBB67-A355-CA81-BDA6-144D421C76B4}"/>
          </ac:spMkLst>
        </pc:spChg>
        <pc:spChg chg="add mod ord">
          <ac:chgData name="Alfréd Burger" userId="1f4eea4954aa6578" providerId="LiveId" clId="{F4294AB1-AA37-4A1A-8B0C-450C82FD285C}" dt="2024-03-21T12:36:22.389" v="3280" actId="790"/>
          <ac:spMkLst>
            <pc:docMk/>
            <pc:sldMk cId="2019196293" sldId="287"/>
            <ac:spMk id="3" creationId="{90028DCA-431E-5BE5-0B36-459A0ECC9A95}"/>
          </ac:spMkLst>
        </pc:spChg>
        <pc:spChg chg="add del mod ord">
          <ac:chgData name="Alfréd Burger" userId="1f4eea4954aa6578" providerId="LiveId" clId="{F4294AB1-AA37-4A1A-8B0C-450C82FD285C}" dt="2024-03-22T12:12:46.290" v="5778" actId="478"/>
          <ac:spMkLst>
            <pc:docMk/>
            <pc:sldMk cId="2019196293" sldId="287"/>
            <ac:spMk id="4" creationId="{BE2321B3-BBFB-A36A-8BF5-9BED1C217610}"/>
          </ac:spMkLst>
        </pc:spChg>
        <pc:spChg chg="add mod">
          <ac:chgData name="Alfréd Burger" userId="1f4eea4954aa6578" providerId="LiveId" clId="{F4294AB1-AA37-4A1A-8B0C-450C82FD285C}" dt="2024-03-22T12:30:54.114" v="5861" actId="1076"/>
          <ac:spMkLst>
            <pc:docMk/>
            <pc:sldMk cId="2019196293" sldId="287"/>
            <ac:spMk id="7" creationId="{6657064B-8696-F6E9-6EEA-4E4916B3372C}"/>
          </ac:spMkLst>
        </pc:spChg>
        <pc:spChg chg="add mod">
          <ac:chgData name="Alfréd Burger" userId="1f4eea4954aa6578" providerId="LiveId" clId="{F4294AB1-AA37-4A1A-8B0C-450C82FD285C}" dt="2024-03-22T12:27:21.220" v="5845" actId="403"/>
          <ac:spMkLst>
            <pc:docMk/>
            <pc:sldMk cId="2019196293" sldId="287"/>
            <ac:spMk id="8" creationId="{084F31B0-A6D1-1A10-6671-17F41884F967}"/>
          </ac:spMkLst>
        </pc:spChg>
        <pc:picChg chg="add del mod">
          <ac:chgData name="Alfréd Burger" userId="1f4eea4954aa6578" providerId="LiveId" clId="{F4294AB1-AA37-4A1A-8B0C-450C82FD285C}" dt="2024-03-22T12:28:19.971" v="5850" actId="478"/>
          <ac:picMkLst>
            <pc:docMk/>
            <pc:sldMk cId="2019196293" sldId="287"/>
            <ac:picMk id="6" creationId="{C0FF7B70-1F4C-5A41-65DA-1D0381010883}"/>
          </ac:picMkLst>
        </pc:picChg>
        <pc:picChg chg="add mod ord">
          <ac:chgData name="Alfréd Burger" userId="1f4eea4954aa6578" providerId="LiveId" clId="{F4294AB1-AA37-4A1A-8B0C-450C82FD285C}" dt="2024-03-22T12:30:51.439" v="5860" actId="1076"/>
          <ac:picMkLst>
            <pc:docMk/>
            <pc:sldMk cId="2019196293" sldId="287"/>
            <ac:picMk id="13" creationId="{37ABC5A5-8F1F-057B-AEB6-F5FA954255A2}"/>
          </ac:picMkLst>
        </pc:picChg>
        <pc:cxnChg chg="add del mod">
          <ac:chgData name="Alfréd Burger" userId="1f4eea4954aa6578" providerId="LiveId" clId="{F4294AB1-AA37-4A1A-8B0C-450C82FD285C}" dt="2024-03-22T12:28:19.100" v="5849" actId="478"/>
          <ac:cxnSpMkLst>
            <pc:docMk/>
            <pc:sldMk cId="2019196293" sldId="287"/>
            <ac:cxnSpMk id="10" creationId="{09230BBA-13C4-B7FE-E402-23B71A2CB8CD}"/>
          </ac:cxnSpMkLst>
        </pc:cxnChg>
      </pc:sldChg>
      <pc:sldChg chg="addSp delSp modSp new mod modClrScheme chgLayout">
        <pc:chgData name="Alfréd Burger" userId="1f4eea4954aa6578" providerId="LiveId" clId="{F4294AB1-AA37-4A1A-8B0C-450C82FD285C}" dt="2024-03-22T12:11:09.929" v="5777" actId="1036"/>
        <pc:sldMkLst>
          <pc:docMk/>
          <pc:sldMk cId="1915688289" sldId="288"/>
        </pc:sldMkLst>
        <pc:spChg chg="add mod">
          <ac:chgData name="Alfréd Burger" userId="1f4eea4954aa6578" providerId="LiveId" clId="{F4294AB1-AA37-4A1A-8B0C-450C82FD285C}" dt="2024-03-22T12:10:18.956" v="5760" actId="1076"/>
          <ac:spMkLst>
            <pc:docMk/>
            <pc:sldMk cId="1915688289" sldId="288"/>
            <ac:spMk id="2" creationId="{3CFCC1B5-CDAE-CC96-3941-FF3A96CAD68C}"/>
          </ac:spMkLst>
        </pc:spChg>
        <pc:spChg chg="del mod ord">
          <ac:chgData name="Alfréd Burger" userId="1f4eea4954aa6578" providerId="LiveId" clId="{F4294AB1-AA37-4A1A-8B0C-450C82FD285C}" dt="2024-03-21T12:41:07.549" v="3282" actId="700"/>
          <ac:spMkLst>
            <pc:docMk/>
            <pc:sldMk cId="1915688289" sldId="288"/>
            <ac:spMk id="2" creationId="{FBCD8436-5194-7719-5D73-8F0C8F66A4CB}"/>
          </ac:spMkLst>
        </pc:spChg>
        <pc:spChg chg="add mod ord">
          <ac:chgData name="Alfréd Burger" userId="1f4eea4954aa6578" providerId="LiveId" clId="{F4294AB1-AA37-4A1A-8B0C-450C82FD285C}" dt="2024-03-21T15:25:29.249" v="4026" actId="790"/>
          <ac:spMkLst>
            <pc:docMk/>
            <pc:sldMk cId="1915688289" sldId="288"/>
            <ac:spMk id="3" creationId="{6B2B2D69-BC0E-5625-49F4-F7A265AAC178}"/>
          </ac:spMkLst>
        </pc:spChg>
        <pc:spChg chg="add mod ord">
          <ac:chgData name="Alfréd Burger" userId="1f4eea4954aa6578" providerId="LiveId" clId="{F4294AB1-AA37-4A1A-8B0C-450C82FD285C}" dt="2024-03-22T12:09:19.920" v="5757" actId="14100"/>
          <ac:spMkLst>
            <pc:docMk/>
            <pc:sldMk cId="1915688289" sldId="288"/>
            <ac:spMk id="4" creationId="{003E16C0-8FF4-41D4-A07F-CF6E0458BBE4}"/>
          </ac:spMkLst>
        </pc:spChg>
        <pc:spChg chg="add mod">
          <ac:chgData name="Alfréd Burger" userId="1f4eea4954aa6578" providerId="LiveId" clId="{F4294AB1-AA37-4A1A-8B0C-450C82FD285C}" dt="2024-03-22T12:10:26.830" v="5763" actId="1076"/>
          <ac:spMkLst>
            <pc:docMk/>
            <pc:sldMk cId="1915688289" sldId="288"/>
            <ac:spMk id="5" creationId="{6D8A489C-985B-E787-0388-B6F9CC4017AE}"/>
          </ac:spMkLst>
        </pc:spChg>
        <pc:spChg chg="add mod">
          <ac:chgData name="Alfréd Burger" userId="1f4eea4954aa6578" providerId="LiveId" clId="{F4294AB1-AA37-4A1A-8B0C-450C82FD285C}" dt="2024-03-22T12:11:09.929" v="5777" actId="1036"/>
          <ac:spMkLst>
            <pc:docMk/>
            <pc:sldMk cId="1915688289" sldId="288"/>
            <ac:spMk id="7" creationId="{8A87DECA-59AB-E48B-2414-465E4E7149A0}"/>
          </ac:spMkLst>
        </pc:spChg>
        <pc:spChg chg="add mod">
          <ac:chgData name="Alfréd Burger" userId="1f4eea4954aa6578" providerId="LiveId" clId="{F4294AB1-AA37-4A1A-8B0C-450C82FD285C}" dt="2024-03-22T12:11:09.929" v="5777" actId="1036"/>
          <ac:spMkLst>
            <pc:docMk/>
            <pc:sldMk cId="1915688289" sldId="288"/>
            <ac:spMk id="9" creationId="{EC5CF5B4-A2F8-414E-BC94-CA47FFBF328C}"/>
          </ac:spMkLst>
        </pc:spChg>
      </pc:sldChg>
      <pc:sldChg chg="addSp delSp modSp new mod">
        <pc:chgData name="Alfréd Burger" userId="1f4eea4954aa6578" providerId="LiveId" clId="{F4294AB1-AA37-4A1A-8B0C-450C82FD285C}" dt="2024-03-21T14:15:07.443" v="3909" actId="1036"/>
        <pc:sldMkLst>
          <pc:docMk/>
          <pc:sldMk cId="3712520559" sldId="289"/>
        </pc:sldMkLst>
        <pc:spChg chg="mod">
          <ac:chgData name="Alfréd Burger" userId="1f4eea4954aa6578" providerId="LiveId" clId="{F4294AB1-AA37-4A1A-8B0C-450C82FD285C}" dt="2024-03-21T13:51:02.456" v="3821" actId="790"/>
          <ac:spMkLst>
            <pc:docMk/>
            <pc:sldMk cId="3712520559" sldId="289"/>
            <ac:spMk id="2" creationId="{E8E7334F-C285-2162-AC78-F414302CCBA8}"/>
          </ac:spMkLst>
        </pc:spChg>
        <pc:spChg chg="del mod">
          <ac:chgData name="Alfréd Burger" userId="1f4eea4954aa6578" providerId="LiveId" clId="{F4294AB1-AA37-4A1A-8B0C-450C82FD285C}" dt="2024-03-21T14:09:54.026" v="3832"/>
          <ac:spMkLst>
            <pc:docMk/>
            <pc:sldMk cId="3712520559" sldId="289"/>
            <ac:spMk id="3" creationId="{2D8964C2-BDAB-E4A9-4DF5-50104A8CCB59}"/>
          </ac:spMkLst>
        </pc:spChg>
        <pc:spChg chg="add mod">
          <ac:chgData name="Alfréd Burger" userId="1f4eea4954aa6578" providerId="LiveId" clId="{F4294AB1-AA37-4A1A-8B0C-450C82FD285C}" dt="2024-03-21T14:11:07.459" v="3845" actId="1076"/>
          <ac:spMkLst>
            <pc:docMk/>
            <pc:sldMk cId="3712520559" sldId="289"/>
            <ac:spMk id="10" creationId="{EA394CFF-FD77-E405-475B-9309A382E338}"/>
          </ac:spMkLst>
        </pc:spChg>
        <pc:spChg chg="add mod">
          <ac:chgData name="Alfréd Burger" userId="1f4eea4954aa6578" providerId="LiveId" clId="{F4294AB1-AA37-4A1A-8B0C-450C82FD285C}" dt="2024-03-21T14:11:40.626" v="3853" actId="1076"/>
          <ac:spMkLst>
            <pc:docMk/>
            <pc:sldMk cId="3712520559" sldId="289"/>
            <ac:spMk id="11" creationId="{7CAE0E9C-8E21-831F-FD2F-4939C05C3ECE}"/>
          </ac:spMkLst>
        </pc:spChg>
        <pc:spChg chg="add mod">
          <ac:chgData name="Alfréd Burger" userId="1f4eea4954aa6578" providerId="LiveId" clId="{F4294AB1-AA37-4A1A-8B0C-450C82FD285C}" dt="2024-03-21T14:14:15.943" v="3899" actId="1076"/>
          <ac:spMkLst>
            <pc:docMk/>
            <pc:sldMk cId="3712520559" sldId="289"/>
            <ac:spMk id="12" creationId="{6EAE993F-FF9D-5C2E-CD64-CDA5A98EADC2}"/>
          </ac:spMkLst>
        </pc:spChg>
        <pc:spChg chg="add mod">
          <ac:chgData name="Alfréd Burger" userId="1f4eea4954aa6578" providerId="LiveId" clId="{F4294AB1-AA37-4A1A-8B0C-450C82FD285C}" dt="2024-03-21T14:15:07.443" v="3909" actId="1036"/>
          <ac:spMkLst>
            <pc:docMk/>
            <pc:sldMk cId="3712520559" sldId="289"/>
            <ac:spMk id="13" creationId="{E3A51FBD-3AB0-86AD-3513-F4B8E0333F0B}"/>
          </ac:spMkLst>
        </pc:spChg>
        <pc:spChg chg="add mod">
          <ac:chgData name="Alfréd Burger" userId="1f4eea4954aa6578" providerId="LiveId" clId="{F4294AB1-AA37-4A1A-8B0C-450C82FD285C}" dt="2024-03-21T14:14:06.209" v="3897" actId="1076"/>
          <ac:spMkLst>
            <pc:docMk/>
            <pc:sldMk cId="3712520559" sldId="289"/>
            <ac:spMk id="14" creationId="{66291C03-3BC7-9973-0631-62B4DD34C069}"/>
          </ac:spMkLst>
        </pc:spChg>
        <pc:picChg chg="add del mod">
          <ac:chgData name="Alfréd Burger" userId="1f4eea4954aa6578" providerId="LiveId" clId="{F4294AB1-AA37-4A1A-8B0C-450C82FD285C}" dt="2024-03-21T14:08:53.577" v="3828" actId="478"/>
          <ac:picMkLst>
            <pc:docMk/>
            <pc:sldMk cId="3712520559" sldId="289"/>
            <ac:picMk id="5" creationId="{DEBF5C51-1AD2-98A5-C74B-0133ED5D47C3}"/>
          </ac:picMkLst>
        </pc:picChg>
        <pc:picChg chg="add mod">
          <ac:chgData name="Alfréd Burger" userId="1f4eea4954aa6578" providerId="LiveId" clId="{F4294AB1-AA37-4A1A-8B0C-450C82FD285C}" dt="2024-03-21T14:10:23.829" v="3838" actId="14100"/>
          <ac:picMkLst>
            <pc:docMk/>
            <pc:sldMk cId="3712520559" sldId="289"/>
            <ac:picMk id="7" creationId="{1226580D-2DB1-9236-5EF7-024970EC2D96}"/>
          </ac:picMkLst>
        </pc:picChg>
        <pc:picChg chg="add mod">
          <ac:chgData name="Alfréd Burger" userId="1f4eea4954aa6578" providerId="LiveId" clId="{F4294AB1-AA37-4A1A-8B0C-450C82FD285C}" dt="2024-03-21T14:10:13.245" v="3836" actId="1076"/>
          <ac:picMkLst>
            <pc:docMk/>
            <pc:sldMk cId="3712520559" sldId="289"/>
            <ac:picMk id="9" creationId="{5BB4D418-89DD-EBC9-A49B-20382F20EDE3}"/>
          </ac:picMkLst>
        </pc:picChg>
      </pc:sldChg>
      <pc:sldChg chg="addSp delSp modSp new mod">
        <pc:chgData name="Alfréd Burger" userId="1f4eea4954aa6578" providerId="LiveId" clId="{F4294AB1-AA37-4A1A-8B0C-450C82FD285C}" dt="2024-03-22T11:11:13.315" v="5050" actId="1076"/>
        <pc:sldMkLst>
          <pc:docMk/>
          <pc:sldMk cId="3356787096" sldId="290"/>
        </pc:sldMkLst>
        <pc:spChg chg="mod">
          <ac:chgData name="Alfréd Burger" userId="1f4eea4954aa6578" providerId="LiveId" clId="{F4294AB1-AA37-4A1A-8B0C-450C82FD285C}" dt="2024-03-22T11:10:55.300" v="5044" actId="790"/>
          <ac:spMkLst>
            <pc:docMk/>
            <pc:sldMk cId="3356787096" sldId="290"/>
            <ac:spMk id="2" creationId="{332EC74F-183F-BD9E-C62B-550AA9DF2EE0}"/>
          </ac:spMkLst>
        </pc:spChg>
        <pc:spChg chg="del mod">
          <ac:chgData name="Alfréd Burger" userId="1f4eea4954aa6578" providerId="LiveId" clId="{F4294AB1-AA37-4A1A-8B0C-450C82FD285C}" dt="2024-03-22T11:06:49.681" v="4976" actId="478"/>
          <ac:spMkLst>
            <pc:docMk/>
            <pc:sldMk cId="3356787096" sldId="290"/>
            <ac:spMk id="3" creationId="{81E906C2-69F3-2EE0-CA60-DFE94DF34A09}"/>
          </ac:spMkLst>
        </pc:spChg>
        <pc:spChg chg="add del mod">
          <ac:chgData name="Alfréd Burger" userId="1f4eea4954aa6578" providerId="LiveId" clId="{F4294AB1-AA37-4A1A-8B0C-450C82FD285C}" dt="2024-03-22T11:06:52.488" v="4977" actId="478"/>
          <ac:spMkLst>
            <pc:docMk/>
            <pc:sldMk cId="3356787096" sldId="290"/>
            <ac:spMk id="5" creationId="{3363E679-4E77-9D1E-C0FA-31FA621D795D}"/>
          </ac:spMkLst>
        </pc:spChg>
        <pc:spChg chg="add mod">
          <ac:chgData name="Alfréd Burger" userId="1f4eea4954aa6578" providerId="LiveId" clId="{F4294AB1-AA37-4A1A-8B0C-450C82FD285C}" dt="2024-03-22T11:08:20.752" v="4997" actId="1076"/>
          <ac:spMkLst>
            <pc:docMk/>
            <pc:sldMk cId="3356787096" sldId="290"/>
            <ac:spMk id="8" creationId="{639245A6-B734-4A9B-8735-9EC7488C2B10}"/>
          </ac:spMkLst>
        </pc:spChg>
        <pc:spChg chg="add mod">
          <ac:chgData name="Alfréd Burger" userId="1f4eea4954aa6578" providerId="LiveId" clId="{F4294AB1-AA37-4A1A-8B0C-450C82FD285C}" dt="2024-03-22T11:08:59.971" v="5014" actId="113"/>
          <ac:spMkLst>
            <pc:docMk/>
            <pc:sldMk cId="3356787096" sldId="290"/>
            <ac:spMk id="9" creationId="{2803EE86-E2EF-BB9B-00AC-AF9FDD413CDC}"/>
          </ac:spMkLst>
        </pc:spChg>
        <pc:spChg chg="add mod">
          <ac:chgData name="Alfréd Burger" userId="1f4eea4954aa6578" providerId="LiveId" clId="{F4294AB1-AA37-4A1A-8B0C-450C82FD285C}" dt="2024-03-22T11:09:54.144" v="5026" actId="1076"/>
          <ac:spMkLst>
            <pc:docMk/>
            <pc:sldMk cId="3356787096" sldId="290"/>
            <ac:spMk id="10" creationId="{7DD11339-A071-E4D6-4ADD-B9EA9E4721A8}"/>
          </ac:spMkLst>
        </pc:spChg>
        <pc:spChg chg="add mod">
          <ac:chgData name="Alfréd Burger" userId="1f4eea4954aa6578" providerId="LiveId" clId="{F4294AB1-AA37-4A1A-8B0C-450C82FD285C}" dt="2024-03-22T11:11:11.130" v="5048" actId="1076"/>
          <ac:spMkLst>
            <pc:docMk/>
            <pc:sldMk cId="3356787096" sldId="290"/>
            <ac:spMk id="11" creationId="{AE683A3D-2007-956C-49C3-739CE1098AD2}"/>
          </ac:spMkLst>
        </pc:spChg>
        <pc:spChg chg="add mod">
          <ac:chgData name="Alfréd Burger" userId="1f4eea4954aa6578" providerId="LiveId" clId="{F4294AB1-AA37-4A1A-8B0C-450C82FD285C}" dt="2024-03-22T11:11:07.308" v="5047" actId="1076"/>
          <ac:spMkLst>
            <pc:docMk/>
            <pc:sldMk cId="3356787096" sldId="290"/>
            <ac:spMk id="12" creationId="{A525D98E-5147-AA02-30C0-A00EA619DCCF}"/>
          </ac:spMkLst>
        </pc:spChg>
        <pc:picChg chg="add mod">
          <ac:chgData name="Alfréd Burger" userId="1f4eea4954aa6578" providerId="LiveId" clId="{F4294AB1-AA37-4A1A-8B0C-450C82FD285C}" dt="2024-03-22T11:11:13.315" v="5050" actId="1076"/>
          <ac:picMkLst>
            <pc:docMk/>
            <pc:sldMk cId="3356787096" sldId="290"/>
            <ac:picMk id="7" creationId="{C5F89FCB-2D83-9209-38CA-FB558C6AF024}"/>
          </ac:picMkLst>
        </pc:picChg>
      </pc:sldChg>
      <pc:sldChg chg="new del">
        <pc:chgData name="Alfréd Burger" userId="1f4eea4954aa6578" providerId="LiveId" clId="{F4294AB1-AA37-4A1A-8B0C-450C82FD285C}" dt="2024-03-21T15:55:09.231" v="4764" actId="47"/>
        <pc:sldMkLst>
          <pc:docMk/>
          <pc:sldMk cId="471222668" sldId="291"/>
        </pc:sldMkLst>
      </pc:sldChg>
      <pc:sldChg chg="addSp delSp modSp new mod modClrScheme chgLayout">
        <pc:chgData name="Alfréd Burger" userId="1f4eea4954aa6578" providerId="LiveId" clId="{F4294AB1-AA37-4A1A-8B0C-450C82FD285C}" dt="2024-03-22T12:31:19.693" v="5878" actId="20577"/>
        <pc:sldMkLst>
          <pc:docMk/>
          <pc:sldMk cId="1952092398" sldId="291"/>
        </pc:sldMkLst>
        <pc:spChg chg="del mod ord">
          <ac:chgData name="Alfréd Burger" userId="1f4eea4954aa6578" providerId="LiveId" clId="{F4294AB1-AA37-4A1A-8B0C-450C82FD285C}" dt="2024-03-22T12:31:13.557" v="5863" actId="700"/>
          <ac:spMkLst>
            <pc:docMk/>
            <pc:sldMk cId="1952092398" sldId="291"/>
            <ac:spMk id="2" creationId="{5FD9CBCA-C098-5154-8B10-60FEC2D88696}"/>
          </ac:spMkLst>
        </pc:spChg>
        <pc:spChg chg="del">
          <ac:chgData name="Alfréd Burger" userId="1f4eea4954aa6578" providerId="LiveId" clId="{F4294AB1-AA37-4A1A-8B0C-450C82FD285C}" dt="2024-03-22T12:31:13.557" v="5863" actId="700"/>
          <ac:spMkLst>
            <pc:docMk/>
            <pc:sldMk cId="1952092398" sldId="291"/>
            <ac:spMk id="3" creationId="{32E54221-BF50-D5E3-47D6-B1FCB994B3DF}"/>
          </ac:spMkLst>
        </pc:spChg>
        <pc:spChg chg="add mod ord">
          <ac:chgData name="Alfréd Burger" userId="1f4eea4954aa6578" providerId="LiveId" clId="{F4294AB1-AA37-4A1A-8B0C-450C82FD285C}" dt="2024-03-22T12:31:19.693" v="5878" actId="20577"/>
          <ac:spMkLst>
            <pc:docMk/>
            <pc:sldMk cId="1952092398" sldId="291"/>
            <ac:spMk id="4" creationId="{B38B38A5-0EE8-6C6C-4A1F-66D8DF2B522F}"/>
          </ac:spMkLst>
        </pc:spChg>
      </pc:sldChg>
      <pc:sldMasterChg chg="modSldLayout">
        <pc:chgData name="Alfréd Burger" userId="1f4eea4954aa6578" providerId="LiveId" clId="{F4294AB1-AA37-4A1A-8B0C-450C82FD285C}" dt="2024-03-22T12:33:10.649" v="5893" actId="1076"/>
        <pc:sldMasterMkLst>
          <pc:docMk/>
          <pc:sldMasterMk cId="1501268013" sldId="2147483660"/>
        </pc:sldMasterMkLst>
        <pc:sldLayoutChg chg="addSp delSp modSp mod">
          <pc:chgData name="Alfréd Burger" userId="1f4eea4954aa6578" providerId="LiveId" clId="{F4294AB1-AA37-4A1A-8B0C-450C82FD285C}" dt="2024-03-22T12:33:10.649" v="5893" actId="1076"/>
          <pc:sldLayoutMkLst>
            <pc:docMk/>
            <pc:sldMasterMk cId="1501268013" sldId="2147483660"/>
            <pc:sldLayoutMk cId="311194646" sldId="2147483661"/>
          </pc:sldLayoutMkLst>
          <pc:spChg chg="mod">
            <ac:chgData name="Alfréd Burger" userId="1f4eea4954aa6578" providerId="LiveId" clId="{F4294AB1-AA37-4A1A-8B0C-450C82FD285C}" dt="2024-03-22T12:32:53.750" v="5891" actId="1076"/>
            <ac:spMkLst>
              <pc:docMk/>
              <pc:sldMasterMk cId="1501268013" sldId="2147483660"/>
              <pc:sldLayoutMk cId="311194646" sldId="2147483661"/>
              <ac:spMk id="21" creationId="{00000000-0000-0000-0000-000000000000}"/>
            </ac:spMkLst>
          </pc:spChg>
          <pc:spChg chg="mod">
            <ac:chgData name="Alfréd Burger" userId="1f4eea4954aa6578" providerId="LiveId" clId="{F4294AB1-AA37-4A1A-8B0C-450C82FD285C}" dt="2024-03-22T12:32:37.940" v="5888" actId="1076"/>
            <ac:spMkLst>
              <pc:docMk/>
              <pc:sldMasterMk cId="1501268013" sldId="2147483660"/>
              <pc:sldLayoutMk cId="311194646" sldId="2147483661"/>
              <ac:spMk id="22" creationId="{00000000-0000-0000-0000-000000000000}"/>
            </ac:spMkLst>
          </pc:spChg>
          <pc:picChg chg="add del mod ord">
            <ac:chgData name="Alfréd Burger" userId="1f4eea4954aa6578" providerId="LiveId" clId="{F4294AB1-AA37-4A1A-8B0C-450C82FD285C}" dt="2024-03-22T12:31:45.015" v="5879" actId="478"/>
            <ac:picMkLst>
              <pc:docMk/>
              <pc:sldMasterMk cId="1501268013" sldId="2147483660"/>
              <pc:sldLayoutMk cId="311194646" sldId="2147483661"/>
              <ac:picMk id="5" creationId="{5BC9115D-B9E5-C21F-3585-D59F489D97B0}"/>
            </ac:picMkLst>
          </pc:picChg>
          <pc:picChg chg="del">
            <ac:chgData name="Alfréd Burger" userId="1f4eea4954aa6578" providerId="LiveId" clId="{F4294AB1-AA37-4A1A-8B0C-450C82FD285C}" dt="2024-03-18T20:01:52.621" v="1913" actId="478"/>
            <ac:picMkLst>
              <pc:docMk/>
              <pc:sldMasterMk cId="1501268013" sldId="2147483660"/>
              <pc:sldLayoutMk cId="311194646" sldId="2147483661"/>
              <ac:picMk id="6" creationId="{13B67FD4-B882-81DB-D970-D83F9F83DF77}"/>
            </ac:picMkLst>
          </pc:picChg>
          <pc:picChg chg="add del mod">
            <ac:chgData name="Alfréd Burger" userId="1f4eea4954aa6578" providerId="LiveId" clId="{F4294AB1-AA37-4A1A-8B0C-450C82FD285C}" dt="2024-03-22T12:32:22.666" v="5883" actId="478"/>
            <ac:picMkLst>
              <pc:docMk/>
              <pc:sldMasterMk cId="1501268013" sldId="2147483660"/>
              <pc:sldLayoutMk cId="311194646" sldId="2147483661"/>
              <ac:picMk id="6" creationId="{E2F8B583-75BE-2A2B-C433-E14DDA7C6931}"/>
            </ac:picMkLst>
          </pc:picChg>
          <pc:picChg chg="add mod ord">
            <ac:chgData name="Alfréd Burger" userId="1f4eea4954aa6578" providerId="LiveId" clId="{F4294AB1-AA37-4A1A-8B0C-450C82FD285C}" dt="2024-03-22T12:33:10.649" v="5893" actId="1076"/>
            <ac:picMkLst>
              <pc:docMk/>
              <pc:sldMasterMk cId="1501268013" sldId="2147483660"/>
              <pc:sldLayoutMk cId="311194646" sldId="2147483661"/>
              <ac:picMk id="8" creationId="{3EB63B5F-4E1F-2400-B4FA-BDF9FB26D3CE}"/>
            </ac:picMkLst>
          </pc:picChg>
        </pc:sldLayoutChg>
      </pc:sldMaster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hu-H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>
        <c:manualLayout>
          <c:layoutTarget val="inner"/>
          <c:xMode val="edge"/>
          <c:yMode val="edge"/>
          <c:x val="0.24435091290172689"/>
          <c:y val="5.5484376489024892E-2"/>
          <c:w val="0.71677996500437446"/>
          <c:h val="0.8657407407407407"/>
        </c:manualLayout>
      </c:layout>
      <c:scatterChart>
        <c:scatterStyle val="lineMarker"/>
        <c:varyColors val="0"/>
        <c:ser>
          <c:idx val="0"/>
          <c:order val="0"/>
          <c:tx>
            <c:v>Literature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10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errBars>
            <c:errDir val="x"/>
            <c:errBarType val="both"/>
            <c:errValType val="fixedVal"/>
            <c:noEndCap val="0"/>
            <c:val val="0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errBars>
            <c:errDir val="y"/>
            <c:errBarType val="both"/>
            <c:errValType val="cust"/>
            <c:noEndCap val="0"/>
            <c:plus>
              <c:numRef>
                <c:f>Comparison!$G$3:$G$5</c:f>
                <c:numCache>
                  <c:formatCode>General</c:formatCode>
                  <c:ptCount val="3"/>
                  <c:pt idx="0">
                    <c:v>9.9999999999999995E-7</c:v>
                  </c:pt>
                  <c:pt idx="1">
                    <c:v>9.9999999999999995E-7</c:v>
                  </c:pt>
                  <c:pt idx="2">
                    <c:v>2.3554500000000001E-4</c:v>
                  </c:pt>
                </c:numCache>
              </c:numRef>
            </c:plus>
            <c:minus>
              <c:numRef>
                <c:f>Comparison!$G$3:$G$5</c:f>
                <c:numCache>
                  <c:formatCode>General</c:formatCode>
                  <c:ptCount val="3"/>
                  <c:pt idx="0">
                    <c:v>9.9999999999999995E-7</c:v>
                  </c:pt>
                  <c:pt idx="1">
                    <c:v>9.9999999999999995E-7</c:v>
                  </c:pt>
                  <c:pt idx="2">
                    <c:v>2.3554500000000001E-4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xVal>
            <c:strRef>
              <c:f>Comparison!$B$3:$B$5</c:f>
              <c:strCache>
                <c:ptCount val="3"/>
                <c:pt idx="0">
                  <c:v>Al</c:v>
                </c:pt>
                <c:pt idx="1">
                  <c:v>Cu</c:v>
                </c:pt>
                <c:pt idx="2">
                  <c:v>Fe</c:v>
                </c:pt>
              </c:strCache>
            </c:strRef>
          </c:xVal>
          <c:yVal>
            <c:numRef>
              <c:f>Comparison!$F$3:$F$5</c:f>
              <c:numCache>
                <c:formatCode>0.00E+00</c:formatCode>
                <c:ptCount val="3"/>
                <c:pt idx="0">
                  <c:v>2.653E-8</c:v>
                </c:pt>
                <c:pt idx="1">
                  <c:v>1.6779999999999999E-8</c:v>
                </c:pt>
                <c:pt idx="2">
                  <c:v>2.49855E-4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B4FB-4F69-A56D-B2B993AC2EC9}"/>
            </c:ext>
          </c:extLst>
        </c:ser>
        <c:ser>
          <c:idx val="1"/>
          <c:order val="1"/>
          <c:tx>
            <c:v>Measurements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10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strRef>
              <c:f>Comparison!$B$3:$B$5</c:f>
              <c:strCache>
                <c:ptCount val="3"/>
                <c:pt idx="0">
                  <c:v>Al</c:v>
                </c:pt>
                <c:pt idx="1">
                  <c:v>Cu</c:v>
                </c:pt>
                <c:pt idx="2">
                  <c:v>Fe</c:v>
                </c:pt>
              </c:strCache>
            </c:strRef>
          </c:xVal>
          <c:yVal>
            <c:numRef>
              <c:f>Comparison!$C$3:$C$5</c:f>
              <c:numCache>
                <c:formatCode>0.00E+00</c:formatCode>
                <c:ptCount val="3"/>
                <c:pt idx="0">
                  <c:v>1.9380000000000001E-5</c:v>
                </c:pt>
                <c:pt idx="1">
                  <c:v>1.9219999999999999E-5</c:v>
                </c:pt>
                <c:pt idx="2">
                  <c:v>4.138E-5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B4FB-4F69-A56D-B2B993AC2EC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99339583"/>
        <c:axId val="1852454799"/>
      </c:scatterChart>
      <c:valAx>
        <c:axId val="1899339583"/>
        <c:scaling>
          <c:orientation val="minMax"/>
        </c:scaling>
        <c:delete val="1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@" sourceLinked="0"/>
        <c:majorTickMark val="none"/>
        <c:minorTickMark val="none"/>
        <c:tickLblPos val="nextTo"/>
        <c:crossAx val="1852454799"/>
        <c:crosses val="autoZero"/>
        <c:crossBetween val="midCat"/>
      </c:valAx>
      <c:valAx>
        <c:axId val="1852454799"/>
        <c:scaling>
          <c:logBase val="10"/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8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hu-HU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Ratio of </a:t>
                </a:r>
                <a:r>
                  <a:rPr lang="hu-HU" sz="2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electromagnetic</a:t>
                </a:r>
                <a:r>
                  <a:rPr lang="hu-HU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hu-HU" sz="2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properties</a:t>
                </a:r>
                <a:r>
                  <a:rPr lang="hu-HU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</a:t>
                </a:r>
                <a:r>
                  <a:rPr lang="el-GR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μ</a:t>
                </a:r>
                <a:r>
                  <a:rPr lang="hu-HU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r/</a:t>
                </a:r>
                <a:r>
                  <a:rPr lang="el-GR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σ</a:t>
                </a:r>
                <a:r>
                  <a:rPr lang="hu-HU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)</a:t>
                </a:r>
                <a:endParaRPr lang="hu-HU" sz="2800" dirty="0"/>
              </a:p>
            </c:rich>
          </c:tx>
          <c:layout>
            <c:manualLayout>
              <c:xMode val="edge"/>
              <c:yMode val="edge"/>
              <c:x val="1.3888888888888888E-2"/>
              <c:y val="0.1375153105861767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8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hu-HU"/>
            </a:p>
          </c:txPr>
        </c:title>
        <c:numFmt formatCode="0.00E+0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hu-HU"/>
          </a:p>
        </c:txPr>
        <c:crossAx val="1899339583"/>
        <c:crossesAt val="0"/>
        <c:crossBetween val="midCat"/>
        <c:majorUnit val="5.0000000000000023E-5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hu-HU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>
            <a:extLst>
              <a:ext uri="{FF2B5EF4-FFF2-40B4-BE49-F238E27FC236}">
                <a16:creationId xmlns:a16="http://schemas.microsoft.com/office/drawing/2014/main" id="{483018CE-A976-4C2D-8F6D-078B94423C3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A17B9945-EEC6-4620-9E85-8020C04472E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4EF021-A63E-4F39-9952-9BA7CAD4A69F}" type="datetimeFigureOut">
              <a:rPr lang="hu-HU" smtClean="0"/>
              <a:t>2024. 07. 05.</a:t>
            </a:fld>
            <a:endParaRPr lang="hu-HU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F90B6050-1CBB-4D1D-A4B2-CBF21D1BF52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0A233BD7-1E14-4317-BC3F-DB409BC0E78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470921-23E9-4915-B6ED-35E346C1E01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15636858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508E40-3207-43CC-8A9C-8AC9D9679957}" type="datetimeFigureOut">
              <a:rPr lang="hu-HU" smtClean="0"/>
              <a:t>2024. 07. 05.</a:t>
            </a:fld>
            <a:endParaRPr lang="hu-HU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u-HU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15C55A-86B2-4C8C-A9EC-F4DB35A164F6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8752943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err="1"/>
              <a:t>electromagnetic</a:t>
            </a:r>
            <a:r>
              <a:rPr lang="hu-HU" dirty="0"/>
              <a:t> </a:t>
            </a:r>
            <a:r>
              <a:rPr lang="hu-HU" dirty="0" err="1"/>
              <a:t>phenomenons</a:t>
            </a:r>
            <a:r>
              <a:rPr lang="hu-HU" dirty="0"/>
              <a:t> </a:t>
            </a:r>
            <a:r>
              <a:rPr lang="hu-HU" dirty="0" err="1"/>
              <a:t>happen</a:t>
            </a:r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15C55A-86B2-4C8C-A9EC-F4DB35A164F6}" type="slidenum">
              <a:rPr lang="hu-HU" smtClean="0"/>
              <a:t>3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7068617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err="1"/>
              <a:t>mu_r</a:t>
            </a:r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15C55A-86B2-4C8C-A9EC-F4DB35A164F6}" type="slidenum">
              <a:rPr lang="hu-HU" smtClean="0"/>
              <a:t>31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4189178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15C55A-86B2-4C8C-A9EC-F4DB35A164F6}" type="slidenum">
              <a:rPr lang="hu-HU" smtClean="0"/>
              <a:t>37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0433613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nem az a delta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15C55A-86B2-4C8C-A9EC-F4DB35A164F6}" type="slidenum">
              <a:rPr lang="hu-HU" smtClean="0"/>
              <a:t>38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9852960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15C55A-86B2-4C8C-A9EC-F4DB35A164F6}" type="slidenum">
              <a:rPr lang="hu-HU" smtClean="0"/>
              <a:t>39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6207481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err="1"/>
              <a:t>reactance</a:t>
            </a:r>
            <a:r>
              <a:rPr lang="hu-HU" dirty="0"/>
              <a:t> – </a:t>
            </a:r>
            <a:r>
              <a:rPr lang="hu-HU" dirty="0" err="1"/>
              <a:t>resistance</a:t>
            </a:r>
            <a:r>
              <a:rPr lang="hu-HU" dirty="0"/>
              <a:t>-like </a:t>
            </a:r>
            <a:r>
              <a:rPr lang="hu-HU" dirty="0" err="1"/>
              <a:t>property</a:t>
            </a:r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15C55A-86B2-4C8C-A9EC-F4DB35A164F6}" type="slidenum">
              <a:rPr lang="hu-HU" smtClean="0"/>
              <a:t>5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3186873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érdekesebb, egyszerűbben érthető legyen, több BASIC </a:t>
            </a:r>
            <a:r>
              <a:rPr lang="hu-HU" dirty="0" err="1"/>
              <a:t>physics</a:t>
            </a:r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15C55A-86B2-4C8C-A9EC-F4DB35A164F6}" type="slidenum">
              <a:rPr lang="hu-HU" smtClean="0"/>
              <a:t>6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0132524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több kondi és </a:t>
            </a:r>
            <a:r>
              <a:rPr lang="hu-HU" dirty="0" err="1"/>
              <a:t>elllenállás</a:t>
            </a:r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15C55A-86B2-4C8C-A9EC-F4DB35A164F6}" type="slidenum">
              <a:rPr lang="hu-HU" smtClean="0"/>
              <a:t>9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975166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err="1"/>
              <a:t>measured</a:t>
            </a:r>
            <a:r>
              <a:rPr lang="hu-HU" dirty="0"/>
              <a:t> </a:t>
            </a:r>
            <a:r>
              <a:rPr lang="hu-HU" dirty="0" err="1"/>
              <a:t>through</a:t>
            </a:r>
            <a:r>
              <a:rPr lang="hu-HU" dirty="0"/>
              <a:t> a </a:t>
            </a:r>
            <a:r>
              <a:rPr lang="hu-HU" dirty="0" err="1"/>
              <a:t>frequency</a:t>
            </a:r>
            <a:r>
              <a:rPr lang="hu-HU" dirty="0"/>
              <a:t> </a:t>
            </a:r>
            <a:r>
              <a:rPr lang="hu-HU" dirty="0" err="1"/>
              <a:t>spectrum</a:t>
            </a:r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15C55A-86B2-4C8C-A9EC-F4DB35A164F6}" type="slidenum">
              <a:rPr lang="hu-HU" smtClean="0"/>
              <a:t>13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855392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R-</a:t>
            </a:r>
            <a:r>
              <a:rPr lang="hu-HU" dirty="0" err="1"/>
              <a:t>hez</a:t>
            </a:r>
            <a:r>
              <a:rPr lang="hu-HU" dirty="0"/>
              <a:t> nem hozzáadni az R0-t !!! – jobban fittel ?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15C55A-86B2-4C8C-A9EC-F4DB35A164F6}" type="slidenum">
              <a:rPr lang="hu-HU" smtClean="0"/>
              <a:t>15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9779821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resonance</a:t>
            </a:r>
            <a:r>
              <a:rPr lang="hu-HU" dirty="0"/>
              <a:t> </a:t>
            </a:r>
            <a:r>
              <a:rPr lang="hu-HU" dirty="0" err="1"/>
              <a:t>frequency</a:t>
            </a:r>
            <a:r>
              <a:rPr lang="hu-HU" dirty="0"/>
              <a:t> is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same</a:t>
            </a:r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15C55A-86B2-4C8C-A9EC-F4DB35A164F6}" type="slidenum">
              <a:rPr lang="hu-HU" smtClean="0"/>
              <a:t>16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0541611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err="1"/>
              <a:t>permeability</a:t>
            </a:r>
            <a:r>
              <a:rPr lang="hu-HU" dirty="0"/>
              <a:t> and </a:t>
            </a:r>
            <a:r>
              <a:rPr lang="hu-HU" dirty="0" err="1"/>
              <a:t>conductivity</a:t>
            </a:r>
            <a:r>
              <a:rPr lang="hu-HU" dirty="0"/>
              <a:t> </a:t>
            </a:r>
            <a:r>
              <a:rPr lang="hu-HU" dirty="0" err="1"/>
              <a:t>can’t</a:t>
            </a:r>
            <a:r>
              <a:rPr lang="hu-HU" dirty="0"/>
              <a:t> be </a:t>
            </a:r>
            <a:r>
              <a:rPr lang="hu-HU" dirty="0" err="1"/>
              <a:t>separated</a:t>
            </a:r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15C55A-86B2-4C8C-A9EC-F4DB35A164F6}" type="slidenum">
              <a:rPr lang="hu-HU" smtClean="0"/>
              <a:t>29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7421277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A*m / V*s odaírni MÉRTÉKEGYSÉG!!!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15C55A-86B2-4C8C-A9EC-F4DB35A164F6}" type="slidenum">
              <a:rPr lang="hu-HU" smtClean="0"/>
              <a:t>30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9170378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Slide"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28637" y="5415977"/>
            <a:ext cx="3052447" cy="1442023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25" name="Picture 24" descr="iypt_logo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20300" y="5659770"/>
            <a:ext cx="2267160" cy="985722"/>
          </a:xfrm>
          <a:prstGeom prst="rect">
            <a:avLst/>
          </a:prstGeom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3023809" y="5409847"/>
            <a:ext cx="9168192" cy="144762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600" b="0" i="0" kern="1200">
                <a:solidFill>
                  <a:schemeClr val="bg1"/>
                </a:solidFill>
                <a:latin typeface="Gill Sans Light"/>
                <a:ea typeface="+mj-ea"/>
                <a:cs typeface="Gill Sans Light"/>
              </a:defRPr>
            </a:lvl1pPr>
          </a:lstStyle>
          <a:p>
            <a:endParaRPr lang="en-US" sz="4600" dirty="0"/>
          </a:p>
        </p:txBody>
      </p:sp>
      <p:pic>
        <p:nvPicPr>
          <p:cNvPr id="15" name="Picture 24" descr="iypt_logo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22941" y="5601847"/>
            <a:ext cx="2543460" cy="1105852"/>
          </a:xfrm>
          <a:prstGeom prst="rect">
            <a:avLst/>
          </a:prstGeom>
        </p:spPr>
      </p:pic>
      <p:cxnSp>
        <p:nvCxnSpPr>
          <p:cNvPr id="18" name="Straight Connector 18"/>
          <p:cNvCxnSpPr/>
          <p:nvPr/>
        </p:nvCxnSpPr>
        <p:spPr>
          <a:xfrm flipV="1">
            <a:off x="3023809" y="5409846"/>
            <a:ext cx="0" cy="1448154"/>
          </a:xfrm>
          <a:prstGeom prst="line">
            <a:avLst/>
          </a:prstGeom>
          <a:ln w="12700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itle 1"/>
          <p:cNvSpPr txBox="1">
            <a:spLocks/>
          </p:cNvSpPr>
          <p:nvPr/>
        </p:nvSpPr>
        <p:spPr>
          <a:xfrm>
            <a:off x="-821" y="375558"/>
            <a:ext cx="12192000" cy="2359478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Gill Sans Light"/>
                <a:ea typeface="+mj-ea"/>
                <a:cs typeface="Gill Sans Light"/>
              </a:defRPr>
            </a:lvl1pPr>
          </a:lstStyle>
          <a:p>
            <a:r>
              <a:rPr lang="en-US" sz="6000" dirty="0"/>
              <a:t>6</a:t>
            </a:r>
            <a:r>
              <a:rPr lang="hu-HU" sz="6000" dirty="0"/>
              <a:t>. </a:t>
            </a:r>
            <a:r>
              <a:rPr lang="en-US" sz="6000" dirty="0"/>
              <a:t>Non-contact resistance</a:t>
            </a:r>
            <a:endParaRPr lang="hu-HU" sz="6000" dirty="0"/>
          </a:p>
          <a:p>
            <a:r>
              <a:rPr lang="hu-HU" sz="3600" dirty="0"/>
              <a:t>Milán Sztrányai</a:t>
            </a:r>
          </a:p>
        </p:txBody>
      </p:sp>
      <p:cxnSp>
        <p:nvCxnSpPr>
          <p:cNvPr id="20" name="Straight Connector 15"/>
          <p:cNvCxnSpPr/>
          <p:nvPr/>
        </p:nvCxnSpPr>
        <p:spPr>
          <a:xfrm flipV="1">
            <a:off x="1" y="5410379"/>
            <a:ext cx="1219200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13"/>
          <p:cNvSpPr txBox="1"/>
          <p:nvPr/>
        </p:nvSpPr>
        <p:spPr>
          <a:xfrm>
            <a:off x="3228199" y="5551491"/>
            <a:ext cx="8041696" cy="11465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hu-HU" sz="2400" b="0" i="0" dirty="0">
                <a:latin typeface="Gill Sans Light"/>
                <a:cs typeface="Gill Sans Light"/>
              </a:rPr>
              <a:t>IYPT 202</a:t>
            </a:r>
            <a:r>
              <a:rPr lang="en-US" sz="2400" b="0" i="0" dirty="0">
                <a:latin typeface="Gill Sans Light"/>
                <a:cs typeface="Gill Sans Light"/>
              </a:rPr>
              <a:t>4</a:t>
            </a:r>
            <a:r>
              <a:rPr lang="hu-HU" sz="2400" b="0" i="0" dirty="0">
                <a:latin typeface="Gill Sans Light"/>
                <a:cs typeface="Gill Sans Light"/>
              </a:rPr>
              <a:t> </a:t>
            </a:r>
            <a:r>
              <a:rPr lang="en-US" sz="2400" b="0" i="0" dirty="0">
                <a:latin typeface="Gill Sans Light"/>
                <a:cs typeface="Gill Sans Light"/>
              </a:rPr>
              <a:t>Hungary</a:t>
            </a:r>
            <a:endParaRPr lang="hu-HU" sz="2400" b="0" i="0" dirty="0">
              <a:latin typeface="Gill Sans Light"/>
              <a:cs typeface="Gill Sans Light"/>
            </a:endParaRPr>
          </a:p>
          <a:p>
            <a:pPr>
              <a:lnSpc>
                <a:spcPct val="150000"/>
              </a:lnSpc>
            </a:pPr>
            <a:r>
              <a:rPr lang="hu-HU" sz="2400" b="0" i="0" dirty="0">
                <a:latin typeface="Gill Sans Light"/>
                <a:cs typeface="Gill Sans Light"/>
              </a:rPr>
              <a:t>Team Hungary</a:t>
            </a:r>
          </a:p>
        </p:txBody>
      </p:sp>
      <p:pic>
        <p:nvPicPr>
          <p:cNvPr id="4" name="Picture 16">
            <a:extLst>
              <a:ext uri="{FF2B5EF4-FFF2-40B4-BE49-F238E27FC236}">
                <a16:creationId xmlns:a16="http://schemas.microsoft.com/office/drawing/2014/main" id="{FDEE601F-DFE5-E090-1C9F-FC005E129A5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139" y="5570160"/>
            <a:ext cx="2507091" cy="1165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946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33495-7C50-42C6-AF8D-2A5314C83F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7818" y="2329316"/>
            <a:ext cx="8677836" cy="1919968"/>
          </a:xfrm>
        </p:spPr>
        <p:txBody>
          <a:bodyPr anchor="ctr"/>
          <a:lstStyle>
            <a:lvl1pPr>
              <a:defRPr sz="4400" b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5" name="Egyenes összekötő 3">
            <a:extLst>
              <a:ext uri="{FF2B5EF4-FFF2-40B4-BE49-F238E27FC236}">
                <a16:creationId xmlns:a16="http://schemas.microsoft.com/office/drawing/2014/main" id="{203C4274-7B69-45CD-8987-7A050E6DE007}"/>
              </a:ext>
            </a:extLst>
          </p:cNvPr>
          <p:cNvCxnSpPr>
            <a:cxnSpLocks/>
          </p:cNvCxnSpPr>
          <p:nvPr/>
        </p:nvCxnSpPr>
        <p:spPr>
          <a:xfrm>
            <a:off x="2131512" y="2043135"/>
            <a:ext cx="0" cy="2517731"/>
          </a:xfrm>
          <a:prstGeom prst="line">
            <a:avLst/>
          </a:prstGeom>
          <a:ln w="571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28345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0119" y="132096"/>
            <a:ext cx="8837316" cy="673215"/>
          </a:xfrm>
        </p:spPr>
        <p:txBody>
          <a:bodyPr/>
          <a:lstStyle>
            <a:lvl1pPr>
              <a:defRPr sz="3200">
                <a:latin typeface="Cambria" panose="0204050305040603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117" y="1086294"/>
            <a:ext cx="11233883" cy="5568506"/>
          </a:xfrm>
        </p:spPr>
        <p:txBody>
          <a:bodyPr/>
          <a:lstStyle>
            <a:lvl1pPr>
              <a:defRPr sz="2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 sz="2000"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 sz="2000"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450120" y="900947"/>
            <a:ext cx="11233881" cy="1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926787" y="207092"/>
            <a:ext cx="912973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>
              <a:lnSpc>
                <a:spcPct val="100000"/>
              </a:lnSpc>
            </a:pPr>
            <a:fld id="{B7FFC491-2437-2342-B5EA-9E4DE096D838}" type="slidenum">
              <a:rPr lang="hu-HU" sz="2800" b="0" i="0" smtClean="0">
                <a:solidFill>
                  <a:schemeClr val="accent1"/>
                </a:solidFill>
                <a:latin typeface="Gill Sans Light"/>
                <a:cs typeface="Gill Sans Light"/>
              </a:rPr>
              <a:pPr algn="r">
                <a:lnSpc>
                  <a:spcPct val="100000"/>
                </a:lnSpc>
              </a:pPr>
              <a:t>‹#›</a:t>
            </a:fld>
            <a:endParaRPr lang="hu-HU" sz="3600" b="0" i="0" dirty="0">
              <a:solidFill>
                <a:schemeClr val="accent1"/>
              </a:solidFill>
              <a:latin typeface="Gill Sans Light"/>
              <a:cs typeface="Gill Sans Light"/>
            </a:endParaRPr>
          </a:p>
        </p:txBody>
      </p:sp>
      <p:pic>
        <p:nvPicPr>
          <p:cNvPr id="5" name="Picture 16">
            <a:extLst>
              <a:ext uri="{FF2B5EF4-FFF2-40B4-BE49-F238E27FC236}">
                <a16:creationId xmlns:a16="http://schemas.microsoft.com/office/drawing/2014/main" id="{390BB7DA-7064-721B-C314-B995AA3FB87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7191" y="181758"/>
            <a:ext cx="1275307" cy="573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7603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o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0119" y="132096"/>
            <a:ext cx="8837316" cy="673215"/>
          </a:xfrm>
        </p:spPr>
        <p:txBody>
          <a:bodyPr/>
          <a:lstStyle>
            <a:lvl1pPr>
              <a:defRPr sz="3200">
                <a:latin typeface="Cambria" panose="0204050305040603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cxnSp>
        <p:nvCxnSpPr>
          <p:cNvPr id="6" name="Straight Connector 7"/>
          <p:cNvCxnSpPr/>
          <p:nvPr/>
        </p:nvCxnSpPr>
        <p:spPr>
          <a:xfrm>
            <a:off x="450120" y="900947"/>
            <a:ext cx="11233881" cy="1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18"/>
          <p:cNvSpPr txBox="1"/>
          <p:nvPr/>
        </p:nvSpPr>
        <p:spPr>
          <a:xfrm>
            <a:off x="10926787" y="207092"/>
            <a:ext cx="912973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>
              <a:lnSpc>
                <a:spcPct val="100000"/>
              </a:lnSpc>
            </a:pPr>
            <a:fld id="{B7FFC491-2437-2342-B5EA-9E4DE096D838}" type="slidenum">
              <a:rPr lang="hu-HU" sz="2800" b="0" i="0" smtClean="0">
                <a:solidFill>
                  <a:schemeClr val="accent1"/>
                </a:solidFill>
                <a:latin typeface="Gill Sans Light"/>
                <a:cs typeface="Gill Sans Light"/>
              </a:rPr>
              <a:pPr algn="r">
                <a:lnSpc>
                  <a:spcPct val="100000"/>
                </a:lnSpc>
              </a:pPr>
              <a:t>‹#›</a:t>
            </a:fld>
            <a:endParaRPr lang="hu-HU" sz="3600" b="0" i="0" dirty="0">
              <a:solidFill>
                <a:schemeClr val="accent1"/>
              </a:solidFill>
              <a:latin typeface="Gill Sans Light"/>
              <a:cs typeface="Gill Sans Light"/>
            </a:endParaRPr>
          </a:p>
        </p:txBody>
      </p:sp>
      <p:pic>
        <p:nvPicPr>
          <p:cNvPr id="3" name="Picture 16">
            <a:extLst>
              <a:ext uri="{FF2B5EF4-FFF2-40B4-BE49-F238E27FC236}">
                <a16:creationId xmlns:a16="http://schemas.microsoft.com/office/drawing/2014/main" id="{3A980E4A-703D-B955-6492-51560EFD6C36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7191" y="181758"/>
            <a:ext cx="1275307" cy="573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3638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075431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r appendi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0119" y="132096"/>
            <a:ext cx="8837316" cy="673215"/>
          </a:xfrm>
        </p:spPr>
        <p:txBody>
          <a:bodyPr/>
          <a:lstStyle>
            <a:lvl1pPr>
              <a:defRPr sz="3200">
                <a:latin typeface="Cambria" panose="0204050305040603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117" y="1086294"/>
            <a:ext cx="11233883" cy="5568506"/>
          </a:xfrm>
        </p:spPr>
        <p:txBody>
          <a:bodyPr/>
          <a:lstStyle>
            <a:lvl1pPr>
              <a:defRPr sz="2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 sz="2000"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 sz="2000"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 sz="2000"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450120" y="900947"/>
            <a:ext cx="11233881" cy="1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733315" y="207092"/>
            <a:ext cx="1106445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>
              <a:lnSpc>
                <a:spcPct val="100000"/>
              </a:lnSpc>
            </a:pPr>
            <a:fld id="{B7FFC491-2437-2342-B5EA-9E4DE096D838}" type="slidenum">
              <a:rPr lang="hu-HU" sz="2800" b="0" i="0" smtClean="0">
                <a:solidFill>
                  <a:schemeClr val="accent1"/>
                </a:solidFill>
                <a:latin typeface="Gill Sans Light"/>
                <a:cs typeface="Gill Sans Light"/>
              </a:rPr>
              <a:pPr algn="r">
                <a:lnSpc>
                  <a:spcPct val="100000"/>
                </a:lnSpc>
              </a:pPr>
              <a:t>‹#›</a:t>
            </a:fld>
            <a:endParaRPr lang="hu-HU" sz="3600" b="0" i="0" dirty="0">
              <a:solidFill>
                <a:schemeClr val="accent1"/>
              </a:solidFill>
              <a:latin typeface="Gill Sans Light"/>
              <a:cs typeface="Gill Sans Light"/>
            </a:endParaRPr>
          </a:p>
        </p:txBody>
      </p:sp>
      <p:pic>
        <p:nvPicPr>
          <p:cNvPr id="5" name="Picture 16">
            <a:extLst>
              <a:ext uri="{FF2B5EF4-FFF2-40B4-BE49-F238E27FC236}">
                <a16:creationId xmlns:a16="http://schemas.microsoft.com/office/drawing/2014/main" id="{0F0D6746-57F4-C98C-9765-09EF857647DE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7191" y="181758"/>
            <a:ext cx="1275307" cy="573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871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1881B3-B461-DB68-AC04-281A427E5A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57B511-CA27-44BB-5B94-299E692A84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B5FB66-5D5D-0FEF-AAFD-9B08B1ADED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6E3044-E3B1-7FE5-7129-D4E1D2D991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73787D-64FC-1979-E0DC-9960FDBE1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4AE61-5B05-4B4B-84C6-41FDBEEC7D9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84150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99" y="361016"/>
            <a:ext cx="8677836" cy="72251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hu-HU"/>
              <a:t>Mintacím szerkesztése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209801"/>
            <a:ext cx="8677836" cy="39163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 dirty="0"/>
              <a:t>Mintaszöveg szerkesztése</a:t>
            </a:r>
          </a:p>
          <a:p>
            <a:pPr lvl="1"/>
            <a:r>
              <a:rPr lang="hu-HU" dirty="0"/>
              <a:t>Második szint</a:t>
            </a:r>
          </a:p>
          <a:p>
            <a:pPr lvl="2"/>
            <a:r>
              <a:rPr lang="hu-HU" dirty="0"/>
              <a:t>Harmadik szint</a:t>
            </a:r>
          </a:p>
          <a:p>
            <a:pPr lvl="3"/>
            <a:r>
              <a:rPr lang="hu-HU" dirty="0"/>
              <a:t>Negyedik szint</a:t>
            </a:r>
          </a:p>
          <a:p>
            <a:pPr lvl="4"/>
            <a:r>
              <a:rPr lang="hu-HU" dirty="0"/>
              <a:t>Ötödik szint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598212" y="6356351"/>
            <a:ext cx="2336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1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33083" y="6356351"/>
            <a:ext cx="80094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1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12680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b="0" i="0" kern="1200">
          <a:solidFill>
            <a:schemeClr val="accent1"/>
          </a:solidFill>
          <a:latin typeface="Gill Sans Light"/>
          <a:ea typeface="+mj-ea"/>
          <a:cs typeface="Gill Sans Light"/>
        </a:defRPr>
      </a:lvl1pPr>
    </p:titleStyle>
    <p:bodyStyle>
      <a:lvl1pPr marL="228600" indent="-228600" algn="l" defTabSz="914400" rtl="0" eaLnBrk="1" latinLnBrk="0" hangingPunct="1">
        <a:spcBef>
          <a:spcPts val="1800"/>
        </a:spcBef>
        <a:buClr>
          <a:schemeClr val="accent1"/>
        </a:buClr>
        <a:buSzPct val="100000"/>
        <a:buFont typeface="Wingdings 2" pitchFamily="18" charset="2"/>
        <a:buChar char="¡"/>
        <a:defRPr sz="2000" b="0" i="0" kern="1200">
          <a:solidFill>
            <a:schemeClr val="tx2"/>
          </a:solidFill>
          <a:latin typeface="Cambria" panose="02040503050406030204" pitchFamily="18" charset="0"/>
          <a:ea typeface="+mn-ea"/>
          <a:cs typeface="Cambria" panose="02040503050406030204" pitchFamily="18" charset="0"/>
        </a:defRPr>
      </a:lvl1pPr>
      <a:lvl2pPr marL="457200" indent="-228600" algn="l" defTabSz="914400" rtl="0" eaLnBrk="1" latinLnBrk="0" hangingPunct="1">
        <a:spcBef>
          <a:spcPts val="600"/>
        </a:spcBef>
        <a:buClr>
          <a:schemeClr val="accent1">
            <a:lumMod val="50000"/>
          </a:schemeClr>
        </a:buClr>
        <a:buSzPct val="100000"/>
        <a:buFont typeface="Wingdings 2" pitchFamily="18" charset="2"/>
        <a:buChar char="¡"/>
        <a:defRPr sz="1800" b="0" i="0" kern="1200">
          <a:solidFill>
            <a:schemeClr val="tx2"/>
          </a:solidFill>
          <a:latin typeface="Cambria" panose="02040503050406030204" pitchFamily="18" charset="0"/>
          <a:ea typeface="+mn-ea"/>
          <a:cs typeface="Cambria" panose="02040503050406030204" pitchFamily="18" charset="0"/>
        </a:defRPr>
      </a:lvl2pPr>
      <a:lvl3pPr marL="685800" indent="-228600" algn="l" defTabSz="914400" rtl="0" eaLnBrk="1" latinLnBrk="0" hangingPunct="1">
        <a:spcBef>
          <a:spcPts val="600"/>
        </a:spcBef>
        <a:buClr>
          <a:schemeClr val="accent1"/>
        </a:buClr>
        <a:buSzPct val="100000"/>
        <a:buFont typeface="Wingdings 2" pitchFamily="18" charset="2"/>
        <a:buChar char="¡"/>
        <a:defRPr sz="1800" b="0" i="0" kern="1200">
          <a:solidFill>
            <a:schemeClr val="tx2"/>
          </a:solidFill>
          <a:latin typeface="Cambria" panose="02040503050406030204" pitchFamily="18" charset="0"/>
          <a:ea typeface="+mn-ea"/>
          <a:cs typeface="Cambria" panose="02040503050406030204" pitchFamily="18" charset="0"/>
        </a:defRPr>
      </a:lvl3pPr>
      <a:lvl4pPr marL="914400" indent="-228600" algn="l" defTabSz="914400" rtl="0" eaLnBrk="1" latinLnBrk="0" hangingPunct="1">
        <a:spcBef>
          <a:spcPts val="600"/>
        </a:spcBef>
        <a:buClr>
          <a:schemeClr val="accent1">
            <a:lumMod val="50000"/>
          </a:schemeClr>
        </a:buClr>
        <a:buSzPct val="100000"/>
        <a:buFont typeface="Wingdings 2" pitchFamily="18" charset="2"/>
        <a:buChar char="¡"/>
        <a:defRPr sz="1800" b="0" i="0" kern="1200">
          <a:solidFill>
            <a:schemeClr val="tx2"/>
          </a:solidFill>
          <a:latin typeface="Cambria" panose="02040503050406030204" pitchFamily="18" charset="0"/>
          <a:ea typeface="+mn-ea"/>
          <a:cs typeface="Cambria" panose="02040503050406030204" pitchFamily="18" charset="0"/>
        </a:defRPr>
      </a:lvl4pPr>
      <a:lvl5pPr marL="1143000" indent="-228600" algn="l" defTabSz="914400" rtl="0" eaLnBrk="1" latinLnBrk="0" hangingPunct="1">
        <a:spcBef>
          <a:spcPts val="600"/>
        </a:spcBef>
        <a:buClr>
          <a:schemeClr val="accent1"/>
        </a:buClr>
        <a:buSzPct val="100000"/>
        <a:buFont typeface="Wingdings 2" pitchFamily="18" charset="2"/>
        <a:buChar char="¡"/>
        <a:defRPr sz="1800" b="0" i="0" kern="1200">
          <a:solidFill>
            <a:schemeClr val="tx2"/>
          </a:solidFill>
          <a:latin typeface="Cambria" panose="02040503050406030204" pitchFamily="18" charset="0"/>
          <a:ea typeface="+mn-ea"/>
          <a:cs typeface="Cambria" panose="02040503050406030204" pitchFamily="18" charset="0"/>
        </a:defRPr>
      </a:lvl5pPr>
      <a:lvl6pPr marL="1377950" indent="-228600" algn="l" defTabSz="914400" rtl="0" eaLnBrk="1" latinLnBrk="0" hangingPunct="1">
        <a:spcBef>
          <a:spcPct val="20000"/>
        </a:spcBef>
        <a:buClr>
          <a:schemeClr val="accent1">
            <a:lumMod val="50000"/>
          </a:schemeClr>
        </a:buClr>
        <a:buFont typeface="Wingdings 2" pitchFamily="18" charset="2"/>
        <a:buChar char=""/>
        <a:defRPr lang="en-US" sz="1800" b="0" i="0" kern="1200" dirty="0" smtClean="0">
          <a:solidFill>
            <a:schemeClr val="tx2"/>
          </a:solidFill>
          <a:latin typeface="Gill Sans Light"/>
          <a:ea typeface="+mn-ea"/>
          <a:cs typeface="Gill Sans Light"/>
        </a:defRPr>
      </a:lvl6pPr>
      <a:lvl7pPr marL="1603375" indent="-228600" algn="l" defTabSz="914400" rtl="0" eaLnBrk="1" latinLnBrk="0" hangingPunct="1">
        <a:spcBef>
          <a:spcPct val="20000"/>
        </a:spcBef>
        <a:buClr>
          <a:schemeClr val="accent1"/>
        </a:buClr>
        <a:buFont typeface="Wingdings 2" pitchFamily="18" charset="2"/>
        <a:buChar char=""/>
        <a:defRPr lang="en-US" sz="1800" b="0" i="0" kern="1200" dirty="0" smtClean="0">
          <a:solidFill>
            <a:schemeClr val="tx2"/>
          </a:solidFill>
          <a:latin typeface="Gill Sans Light"/>
          <a:ea typeface="+mn-ea"/>
          <a:cs typeface="Gill Sans Light"/>
        </a:defRPr>
      </a:lvl7pPr>
      <a:lvl8pPr marL="1830388" indent="-228600" algn="l" defTabSz="914400" rtl="0" eaLnBrk="1" latinLnBrk="0" hangingPunct="1">
        <a:spcBef>
          <a:spcPct val="20000"/>
        </a:spcBef>
        <a:buClr>
          <a:schemeClr val="accent1">
            <a:lumMod val="50000"/>
          </a:schemeClr>
        </a:buClr>
        <a:buFont typeface="Wingdings 2" pitchFamily="18" charset="2"/>
        <a:buChar char=""/>
        <a:defRPr lang="en-US" sz="1800" b="0" i="0" kern="1200" dirty="0" smtClean="0">
          <a:solidFill>
            <a:schemeClr val="tx2"/>
          </a:solidFill>
          <a:latin typeface="Gill Sans Light"/>
          <a:ea typeface="+mn-ea"/>
          <a:cs typeface="Gill Sans Light"/>
        </a:defRPr>
      </a:lvl8pPr>
      <a:lvl9pPr marL="2057400" indent="-228600" algn="l" defTabSz="914400" rtl="0" eaLnBrk="1" latinLnBrk="0" hangingPunct="1">
        <a:spcBef>
          <a:spcPct val="20000"/>
        </a:spcBef>
        <a:buClr>
          <a:schemeClr val="accent1"/>
        </a:buClr>
        <a:buFont typeface="Wingdings 2" pitchFamily="18" charset="2"/>
        <a:buChar char=""/>
        <a:defRPr lang="en-US" sz="1800" b="0" i="0" kern="1200" dirty="0">
          <a:solidFill>
            <a:schemeClr val="tx2"/>
          </a:solidFill>
          <a:latin typeface="Gill Sans Light"/>
          <a:ea typeface="+mn-ea"/>
          <a:cs typeface="Gill Sans Light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png"/><Relationship Id="rId5" Type="http://schemas.openxmlformats.org/officeDocument/2006/relationships/image" Target="../media/image23.png"/><Relationship Id="rId4" Type="http://schemas.openxmlformats.org/officeDocument/2006/relationships/image" Target="../media/image25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sci-hub.se/https:/doi.org/10.1109/JRPROC.1942.232015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12" Type="http://schemas.openxmlformats.org/officeDocument/2006/relationships/image" Target="../media/image52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jpeg"/><Relationship Id="rId11" Type="http://schemas.openxmlformats.org/officeDocument/2006/relationships/image" Target="../media/image48.png"/><Relationship Id="rId5" Type="http://schemas.openxmlformats.org/officeDocument/2006/relationships/image" Target="../media/image47.png"/><Relationship Id="rId10" Type="http://schemas.openxmlformats.org/officeDocument/2006/relationships/image" Target="../media/image460.png"/><Relationship Id="rId4" Type="http://schemas.openxmlformats.org/officeDocument/2006/relationships/image" Target="../media/image46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7" Type="http://schemas.openxmlformats.org/officeDocument/2006/relationships/image" Target="../media/image38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7.jpeg"/><Relationship Id="rId5" Type="http://schemas.openxmlformats.org/officeDocument/2006/relationships/image" Target="../media/image36.jpeg"/><Relationship Id="rId4" Type="http://schemas.openxmlformats.org/officeDocument/2006/relationships/image" Target="../media/image35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nde-ed.org/Physics/Magnetism/Graphics/coil1.gif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9.png"/><Relationship Id="rId4" Type="http://schemas.openxmlformats.org/officeDocument/2006/relationships/image" Target="../media/image6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4.png"/><Relationship Id="rId4" Type="http://schemas.openxmlformats.org/officeDocument/2006/relationships/image" Target="../media/image62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4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3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40.png"/><Relationship Id="rId5" Type="http://schemas.openxmlformats.org/officeDocument/2006/relationships/image" Target="../media/image530.png"/><Relationship Id="rId4" Type="http://schemas.openxmlformats.org/officeDocument/2006/relationships/image" Target="../media/image68.jpe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11.png"/><Relationship Id="rId9" Type="http://schemas.openxmlformats.org/officeDocument/2006/relationships/image" Target="../media/image7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onlinelibrary.wiley.com/doi/pdf/10.1002/0471473359.app8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www.engineeringtoolbox.com/permeability-d_1923.html" TargetMode="External"/><Relationship Id="rId4" Type="http://schemas.openxmlformats.org/officeDocument/2006/relationships/hyperlink" Target="https://en.wikipedia.org/wiki/Electrical_resistivity_and_conductivity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Ferromagnetism#References" TargetMode="External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www.britannica.com/science/ferrite-iron-oxide-compound" TargetMode="External"/><Relationship Id="rId4" Type="http://schemas.openxmlformats.org/officeDocument/2006/relationships/hyperlink" Target="https://en.wikipedia.org/wiki/Ferrimagnetism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iltronics.com.au/wp-content/uploads/capacitor-symbol.jpg" TargetMode="External"/><Relationship Id="rId7" Type="http://schemas.openxmlformats.org/officeDocument/2006/relationships/hyperlink" Target="https://files.mtstatic.com/site_4539/8500/0?Expires=1715285237&amp;Signature=vL-UAz0zM3MfA7lTea5XzAwHw2d0AG4oBlYBjoQxf5Pxffm-USHURT4xajda54wbHYDTA53kiq2jRo05J-EdqSYyIbMew6iTLj183kRTnPyRUV9VOafQQ8wZhhRDlvjVNEe7OTGmA1AkhHr-daNsac0B2wpkAVFqXadn0btUfxY_&amp;Key-Pair-Id=APKAJ5Y6AV4GI7A555NA" TargetMode="External"/><Relationship Id="rId2" Type="http://schemas.openxmlformats.org/officeDocument/2006/relationships/hyperlink" Target="https://upload.wikimedia.org/wikipedia/commons/thumb/1/18/Inductor_symbol.svg/2560px-Inductor_symbol.svg.png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t4.ftcdn.net/jpg/05/08/72/23/360_F_508722395_Pl3TdrRJjGBqpwcFETTLJf3xlWi9D09I.jpg" TargetMode="External"/><Relationship Id="rId5" Type="http://schemas.openxmlformats.org/officeDocument/2006/relationships/hyperlink" Target="https://tikz.net/alex/rlc-circuit.png" TargetMode="External"/><Relationship Id="rId4" Type="http://schemas.openxmlformats.org/officeDocument/2006/relationships/hyperlink" Target="https://upload.wikimedia.org/wikipedia/commons/thumb/a/a0/Resistor_symbol_Europe.svg/2560px-Resistor_symbol_Europe.svg.png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image" Target="../media/image6.png"/><Relationship Id="rId7" Type="http://schemas.openxmlformats.org/officeDocument/2006/relationships/image" Target="../media/image90.pn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11" Type="http://schemas.openxmlformats.org/officeDocument/2006/relationships/image" Target="../media/image13.jpeg"/><Relationship Id="rId5" Type="http://schemas.openxmlformats.org/officeDocument/2006/relationships/image" Target="../media/image8.png"/><Relationship Id="rId10" Type="http://schemas.openxmlformats.org/officeDocument/2006/relationships/image" Target="../media/image12.png"/><Relationship Id="rId4" Type="http://schemas.openxmlformats.org/officeDocument/2006/relationships/image" Target="../media/image7.png"/><Relationship Id="rId9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160.png"/><Relationship Id="rId4" Type="http://schemas.openxmlformats.org/officeDocument/2006/relationships/image" Target="../media/image15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13435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5C27CF2-D947-4E3C-8F3E-733A81BB8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Rods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093B4FB7-2DD2-4B4A-B1BB-8228AD8978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u-HU" sz="2800" dirty="0" err="1"/>
              <a:t>Rod</a:t>
            </a:r>
            <a:r>
              <a:rPr lang="hu-HU" sz="2800" dirty="0"/>
              <a:t> m</a:t>
            </a:r>
            <a:r>
              <a:rPr lang="en-US" sz="2800" dirty="0" err="1"/>
              <a:t>aterials</a:t>
            </a:r>
            <a:r>
              <a:rPr lang="en-US" sz="2800" dirty="0"/>
              <a:t>:</a:t>
            </a:r>
          </a:p>
          <a:p>
            <a:pPr lvl="1"/>
            <a:r>
              <a:rPr lang="en-US" sz="2400" dirty="0" err="1"/>
              <a:t>Alumin</a:t>
            </a:r>
            <a:r>
              <a:rPr lang="hu-HU" sz="2400" dirty="0"/>
              <a:t>i</a:t>
            </a:r>
            <a:r>
              <a:rPr lang="en-US" sz="2400" dirty="0"/>
              <a:t>um (Al)</a:t>
            </a:r>
          </a:p>
          <a:p>
            <a:pPr lvl="1"/>
            <a:r>
              <a:rPr lang="en-US" sz="2400" dirty="0"/>
              <a:t>Copper (Cu)</a:t>
            </a:r>
          </a:p>
          <a:p>
            <a:pPr lvl="1"/>
            <a:r>
              <a:rPr lang="en-US" sz="2400" dirty="0"/>
              <a:t>Iron (Fe)</a:t>
            </a:r>
            <a:endParaRPr lang="en-US" sz="2200" dirty="0"/>
          </a:p>
          <a:p>
            <a:r>
              <a:rPr lang="hu-HU" sz="2800" dirty="0" err="1"/>
              <a:t>Holes</a:t>
            </a:r>
            <a:r>
              <a:rPr lang="hu-HU" sz="2800" dirty="0"/>
              <a:t> </a:t>
            </a:r>
            <a:r>
              <a:rPr lang="hu-HU" sz="2800" dirty="0" err="1"/>
              <a:t>inside</a:t>
            </a:r>
            <a:r>
              <a:rPr lang="hu-HU" sz="2800" dirty="0"/>
              <a:t> </a:t>
            </a:r>
            <a:r>
              <a:rPr lang="hu-HU" sz="2800" dirty="0" err="1"/>
              <a:t>the</a:t>
            </a:r>
            <a:r>
              <a:rPr lang="hu-HU" sz="2800" dirty="0"/>
              <a:t> </a:t>
            </a:r>
            <a:r>
              <a:rPr lang="hu-HU" sz="2800" dirty="0" err="1"/>
              <a:t>rods</a:t>
            </a:r>
            <a:endParaRPr lang="hu-HU" sz="2800" dirty="0"/>
          </a:p>
        </p:txBody>
      </p:sp>
      <p:grpSp>
        <p:nvGrpSpPr>
          <p:cNvPr id="4" name="Csoportba foglalás 3">
            <a:extLst>
              <a:ext uri="{FF2B5EF4-FFF2-40B4-BE49-F238E27FC236}">
                <a16:creationId xmlns:a16="http://schemas.microsoft.com/office/drawing/2014/main" id="{50860782-EA9A-496F-B2E0-735F332EA60E}"/>
              </a:ext>
            </a:extLst>
          </p:cNvPr>
          <p:cNvGrpSpPr/>
          <p:nvPr/>
        </p:nvGrpSpPr>
        <p:grpSpPr>
          <a:xfrm>
            <a:off x="3036297" y="1700951"/>
            <a:ext cx="3614329" cy="784328"/>
            <a:chOff x="8134068" y="6187887"/>
            <a:chExt cx="3614329" cy="784328"/>
          </a:xfrm>
        </p:grpSpPr>
        <p:sp>
          <p:nvSpPr>
            <p:cNvPr id="5" name="Jobb oldali kapcsos zárójel 4">
              <a:extLst>
                <a:ext uri="{FF2B5EF4-FFF2-40B4-BE49-F238E27FC236}">
                  <a16:creationId xmlns:a16="http://schemas.microsoft.com/office/drawing/2014/main" id="{E9AA8EC2-A803-48D3-BD5A-7CE45B43413D}"/>
                </a:ext>
              </a:extLst>
            </p:cNvPr>
            <p:cNvSpPr/>
            <p:nvPr/>
          </p:nvSpPr>
          <p:spPr>
            <a:xfrm>
              <a:off x="8134068" y="6187887"/>
              <a:ext cx="160202" cy="784328"/>
            </a:xfrm>
            <a:prstGeom prst="rightBrac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hu-HU" sz="2000"/>
            </a:p>
          </p:txBody>
        </p:sp>
        <p:sp>
          <p:nvSpPr>
            <p:cNvPr id="6" name="Content Placeholder 2">
              <a:extLst>
                <a:ext uri="{FF2B5EF4-FFF2-40B4-BE49-F238E27FC236}">
                  <a16:creationId xmlns:a16="http://schemas.microsoft.com/office/drawing/2014/main" id="{EA816046-E647-4289-95EE-CE12D1E6F85A}"/>
                </a:ext>
              </a:extLst>
            </p:cNvPr>
            <p:cNvSpPr txBox="1">
              <a:spLocks/>
            </p:cNvSpPr>
            <p:nvPr/>
          </p:nvSpPr>
          <p:spPr>
            <a:xfrm>
              <a:off x="8423723" y="6306395"/>
              <a:ext cx="3324674" cy="58043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spcBef>
                  <a:spcPts val="1800"/>
                </a:spcBef>
                <a:buClr>
                  <a:schemeClr val="accent1"/>
                </a:buClr>
                <a:buSzPct val="100000"/>
                <a:buFont typeface="Wingdings 2" pitchFamily="18" charset="2"/>
                <a:buChar char="¡"/>
                <a:defRPr sz="24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1pPr>
              <a:lvl2pPr marL="457200" indent="-228600" algn="l" defTabSz="914400" rtl="0" eaLnBrk="1" latinLnBrk="0" hangingPunct="1">
                <a:spcBef>
                  <a:spcPts val="600"/>
                </a:spcBef>
                <a:buClr>
                  <a:schemeClr val="accent1">
                    <a:lumMod val="50000"/>
                  </a:schemeClr>
                </a:buClr>
                <a:buSzPct val="100000"/>
                <a:buFont typeface="Wingdings 2" pitchFamily="18" charset="2"/>
                <a:buChar char="¡"/>
                <a:defRPr sz="20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2pPr>
              <a:lvl3pPr marL="685800" indent="-228600" algn="l" defTabSz="914400" rtl="0" eaLnBrk="1" latinLnBrk="0" hangingPunct="1">
                <a:spcBef>
                  <a:spcPts val="600"/>
                </a:spcBef>
                <a:buClr>
                  <a:schemeClr val="accent1"/>
                </a:buClr>
                <a:buSzPct val="100000"/>
                <a:buFont typeface="Wingdings 2" pitchFamily="18" charset="2"/>
                <a:buChar char="¡"/>
                <a:defRPr sz="20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3pPr>
              <a:lvl4pPr marL="914400" indent="-228600" algn="l" defTabSz="914400" rtl="0" eaLnBrk="1" latinLnBrk="0" hangingPunct="1">
                <a:spcBef>
                  <a:spcPts val="600"/>
                </a:spcBef>
                <a:buClr>
                  <a:schemeClr val="accent1">
                    <a:lumMod val="50000"/>
                  </a:schemeClr>
                </a:buClr>
                <a:buSzPct val="100000"/>
                <a:buFont typeface="Wingdings 2" pitchFamily="18" charset="2"/>
                <a:buChar char="¡"/>
                <a:defRPr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4pPr>
              <a:lvl5pPr marL="1143000" indent="-228600" algn="l" defTabSz="914400" rtl="0" eaLnBrk="1" latinLnBrk="0" hangingPunct="1">
                <a:spcBef>
                  <a:spcPts val="600"/>
                </a:spcBef>
                <a:buClr>
                  <a:schemeClr val="accent1"/>
                </a:buClr>
                <a:buSzPct val="100000"/>
                <a:buFont typeface="Wingdings 2" pitchFamily="18" charset="2"/>
                <a:buChar char="¡"/>
                <a:defRPr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5pPr>
              <a:lvl6pPr marL="1377950" indent="-228600" algn="l" defTabSz="914400" rtl="0" eaLnBrk="1" latinLnBrk="0" hangingPunct="1">
                <a:spcBef>
                  <a:spcPct val="20000"/>
                </a:spcBef>
                <a:buClr>
                  <a:schemeClr val="accent1">
                    <a:lumMod val="50000"/>
                  </a:schemeClr>
                </a:buClr>
                <a:buFont typeface="Wingdings 2" pitchFamily="18" charset="2"/>
                <a:buChar char=""/>
                <a:defRPr lang="en-US"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6pPr>
              <a:lvl7pPr marL="1603375" indent="-228600" algn="l" defTabSz="914400" rtl="0" eaLnBrk="1" latinLnBrk="0" hangingPunct="1">
                <a:spcBef>
                  <a:spcPct val="20000"/>
                </a:spcBef>
                <a:buClr>
                  <a:schemeClr val="accent1"/>
                </a:buClr>
                <a:buFont typeface="Wingdings 2" pitchFamily="18" charset="2"/>
                <a:buChar char=""/>
                <a:defRPr lang="en-US"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7pPr>
              <a:lvl8pPr marL="1830388" indent="-228600" algn="l" defTabSz="914400" rtl="0" eaLnBrk="1" latinLnBrk="0" hangingPunct="1">
                <a:spcBef>
                  <a:spcPct val="20000"/>
                </a:spcBef>
                <a:buClr>
                  <a:schemeClr val="accent1">
                    <a:lumMod val="50000"/>
                  </a:schemeClr>
                </a:buClr>
                <a:buFont typeface="Wingdings 2" pitchFamily="18" charset="2"/>
                <a:buChar char=""/>
                <a:defRPr lang="en-US"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8pPr>
              <a:lvl9pPr marL="2057400" indent="-228600" algn="l" defTabSz="914400" rtl="0" eaLnBrk="1" latinLnBrk="0" hangingPunct="1">
                <a:spcBef>
                  <a:spcPct val="20000"/>
                </a:spcBef>
                <a:buClr>
                  <a:schemeClr val="accent1"/>
                </a:buClr>
                <a:buFont typeface="Wingdings 2" pitchFamily="18" charset="2"/>
                <a:buChar char=""/>
                <a:defRPr lang="en-US"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9pPr>
            </a:lstStyle>
            <a:p>
              <a:pPr marL="0" indent="0">
                <a:buNone/>
              </a:pPr>
              <a:r>
                <a:rPr lang="hu-HU" dirty="0"/>
                <a:t>non-</a:t>
              </a:r>
              <a:r>
                <a:rPr lang="hu-HU" dirty="0" err="1"/>
                <a:t>magnetic</a:t>
              </a:r>
              <a:r>
                <a:rPr lang="hu-HU" dirty="0"/>
                <a:t> </a:t>
              </a:r>
              <a:r>
                <a:rPr lang="hu-HU" dirty="0" err="1"/>
                <a:t>conductors</a:t>
              </a:r>
              <a:endParaRPr lang="en-GB" dirty="0"/>
            </a:p>
          </p:txBody>
        </p:sp>
      </p:grpSp>
      <p:grpSp>
        <p:nvGrpSpPr>
          <p:cNvPr id="7" name="Csoportba foglalás 6">
            <a:extLst>
              <a:ext uri="{FF2B5EF4-FFF2-40B4-BE49-F238E27FC236}">
                <a16:creationId xmlns:a16="http://schemas.microsoft.com/office/drawing/2014/main" id="{E0A0320A-9D40-4C5F-AA59-27E96DEB5753}"/>
              </a:ext>
            </a:extLst>
          </p:cNvPr>
          <p:cNvGrpSpPr/>
          <p:nvPr/>
        </p:nvGrpSpPr>
        <p:grpSpPr>
          <a:xfrm>
            <a:off x="2330441" y="2480589"/>
            <a:ext cx="2256346" cy="487551"/>
            <a:chOff x="2304143" y="6127868"/>
            <a:chExt cx="2256346" cy="487551"/>
          </a:xfrm>
        </p:grpSpPr>
        <p:cxnSp>
          <p:nvCxnSpPr>
            <p:cNvPr id="8" name="Egyenes összekötő nyíllal 7">
              <a:extLst>
                <a:ext uri="{FF2B5EF4-FFF2-40B4-BE49-F238E27FC236}">
                  <a16:creationId xmlns:a16="http://schemas.microsoft.com/office/drawing/2014/main" id="{78B368CE-0EEE-4AD0-A9EB-FE277169D7E7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2507343" y="6159684"/>
              <a:ext cx="0" cy="40640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Content Placeholder 2">
              <a:extLst>
                <a:ext uri="{FF2B5EF4-FFF2-40B4-BE49-F238E27FC236}">
                  <a16:creationId xmlns:a16="http://schemas.microsoft.com/office/drawing/2014/main" id="{DDC2F5A4-93CF-4B29-8936-975E1E071363}"/>
                </a:ext>
              </a:extLst>
            </p:cNvPr>
            <p:cNvSpPr txBox="1">
              <a:spLocks/>
            </p:cNvSpPr>
            <p:nvPr/>
          </p:nvSpPr>
          <p:spPr>
            <a:xfrm>
              <a:off x="2710543" y="6127868"/>
              <a:ext cx="1849946" cy="487551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/>
            </a:bodyPr>
            <a:lstStyle>
              <a:lvl1pPr marL="228600" indent="-228600" algn="l" defTabSz="914400" rtl="0" eaLnBrk="1" latinLnBrk="0" hangingPunct="1">
                <a:spcBef>
                  <a:spcPts val="1800"/>
                </a:spcBef>
                <a:buClr>
                  <a:schemeClr val="accent1"/>
                </a:buClr>
                <a:buSzPct val="100000"/>
                <a:buFont typeface="Wingdings 2" pitchFamily="18" charset="2"/>
                <a:buChar char="¡"/>
                <a:defRPr sz="24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1pPr>
              <a:lvl2pPr marL="457200" indent="-228600" algn="l" defTabSz="914400" rtl="0" eaLnBrk="1" latinLnBrk="0" hangingPunct="1">
                <a:spcBef>
                  <a:spcPts val="600"/>
                </a:spcBef>
                <a:buClr>
                  <a:schemeClr val="accent1">
                    <a:lumMod val="50000"/>
                  </a:schemeClr>
                </a:buClr>
                <a:buSzPct val="100000"/>
                <a:buFont typeface="Wingdings 2" pitchFamily="18" charset="2"/>
                <a:buChar char="¡"/>
                <a:defRPr sz="20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2pPr>
              <a:lvl3pPr marL="685800" indent="-228600" algn="l" defTabSz="914400" rtl="0" eaLnBrk="1" latinLnBrk="0" hangingPunct="1">
                <a:spcBef>
                  <a:spcPts val="600"/>
                </a:spcBef>
                <a:buClr>
                  <a:schemeClr val="accent1"/>
                </a:buClr>
                <a:buSzPct val="100000"/>
                <a:buFont typeface="Wingdings 2" pitchFamily="18" charset="2"/>
                <a:buChar char="¡"/>
                <a:defRPr sz="20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3pPr>
              <a:lvl4pPr marL="914400" indent="-228600" algn="l" defTabSz="914400" rtl="0" eaLnBrk="1" latinLnBrk="0" hangingPunct="1">
                <a:spcBef>
                  <a:spcPts val="600"/>
                </a:spcBef>
                <a:buClr>
                  <a:schemeClr val="accent1">
                    <a:lumMod val="50000"/>
                  </a:schemeClr>
                </a:buClr>
                <a:buSzPct val="100000"/>
                <a:buFont typeface="Wingdings 2" pitchFamily="18" charset="2"/>
                <a:buChar char="¡"/>
                <a:defRPr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4pPr>
              <a:lvl5pPr marL="1143000" indent="-228600" algn="l" defTabSz="914400" rtl="0" eaLnBrk="1" latinLnBrk="0" hangingPunct="1">
                <a:spcBef>
                  <a:spcPts val="600"/>
                </a:spcBef>
                <a:buClr>
                  <a:schemeClr val="accent1"/>
                </a:buClr>
                <a:buSzPct val="100000"/>
                <a:buFont typeface="Wingdings 2" pitchFamily="18" charset="2"/>
                <a:buChar char="¡"/>
                <a:defRPr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5pPr>
              <a:lvl6pPr marL="1377950" indent="-228600" algn="l" defTabSz="914400" rtl="0" eaLnBrk="1" latinLnBrk="0" hangingPunct="1">
                <a:spcBef>
                  <a:spcPct val="20000"/>
                </a:spcBef>
                <a:buClr>
                  <a:schemeClr val="accent1">
                    <a:lumMod val="50000"/>
                  </a:schemeClr>
                </a:buClr>
                <a:buFont typeface="Wingdings 2" pitchFamily="18" charset="2"/>
                <a:buChar char=""/>
                <a:defRPr lang="en-US"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6pPr>
              <a:lvl7pPr marL="1603375" indent="-228600" algn="l" defTabSz="914400" rtl="0" eaLnBrk="1" latinLnBrk="0" hangingPunct="1">
                <a:spcBef>
                  <a:spcPct val="20000"/>
                </a:spcBef>
                <a:buClr>
                  <a:schemeClr val="accent1"/>
                </a:buClr>
                <a:buFont typeface="Wingdings 2" pitchFamily="18" charset="2"/>
                <a:buChar char=""/>
                <a:defRPr lang="en-US"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7pPr>
              <a:lvl8pPr marL="1830388" indent="-228600" algn="l" defTabSz="914400" rtl="0" eaLnBrk="1" latinLnBrk="0" hangingPunct="1">
                <a:spcBef>
                  <a:spcPct val="20000"/>
                </a:spcBef>
                <a:buClr>
                  <a:schemeClr val="accent1">
                    <a:lumMod val="50000"/>
                  </a:schemeClr>
                </a:buClr>
                <a:buFont typeface="Wingdings 2" pitchFamily="18" charset="2"/>
                <a:buChar char=""/>
                <a:defRPr lang="en-US"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8pPr>
              <a:lvl9pPr marL="2057400" indent="-228600" algn="l" defTabSz="914400" rtl="0" eaLnBrk="1" latinLnBrk="0" hangingPunct="1">
                <a:spcBef>
                  <a:spcPct val="20000"/>
                </a:spcBef>
                <a:buClr>
                  <a:schemeClr val="accent1"/>
                </a:buClr>
                <a:buFont typeface="Wingdings 2" pitchFamily="18" charset="2"/>
                <a:buChar char=""/>
                <a:defRPr lang="en-US"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9pPr>
            </a:lstStyle>
            <a:p>
              <a:pPr marL="0" indent="0">
                <a:buNone/>
              </a:pPr>
              <a:r>
                <a:rPr lang="hu-HU" dirty="0" err="1"/>
                <a:t>ferromagnetic</a:t>
              </a:r>
              <a:endParaRPr lang="en-GB" dirty="0"/>
            </a:p>
          </p:txBody>
        </p:sp>
      </p:grpSp>
      <p:pic>
        <p:nvPicPr>
          <p:cNvPr id="10" name="Picture 8">
            <a:extLst>
              <a:ext uri="{FF2B5EF4-FFF2-40B4-BE49-F238E27FC236}">
                <a16:creationId xmlns:a16="http://schemas.microsoft.com/office/drawing/2014/main" id="{A78428A0-3159-4281-A72A-6A52A33DA7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117" y="4029199"/>
            <a:ext cx="3113364" cy="2465776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  <p:grpSp>
        <p:nvGrpSpPr>
          <p:cNvPr id="11" name="Csoportba foglalás 10">
            <a:extLst>
              <a:ext uri="{FF2B5EF4-FFF2-40B4-BE49-F238E27FC236}">
                <a16:creationId xmlns:a16="http://schemas.microsoft.com/office/drawing/2014/main" id="{10FA0832-E5FB-4F1E-BB11-11B7C3401D3A}"/>
              </a:ext>
            </a:extLst>
          </p:cNvPr>
          <p:cNvGrpSpPr/>
          <p:nvPr/>
        </p:nvGrpSpPr>
        <p:grpSpPr>
          <a:xfrm>
            <a:off x="3812699" y="3591416"/>
            <a:ext cx="3666426" cy="2903559"/>
            <a:chOff x="7969795" y="1144196"/>
            <a:chExt cx="2650904" cy="2204209"/>
          </a:xfrm>
        </p:grpSpPr>
        <p:pic>
          <p:nvPicPr>
            <p:cNvPr id="12" name="Picture 15">
              <a:extLst>
                <a:ext uri="{FF2B5EF4-FFF2-40B4-BE49-F238E27FC236}">
                  <a16:creationId xmlns:a16="http://schemas.microsoft.com/office/drawing/2014/main" id="{BC6EAC0F-C27D-4807-BBE2-EE8648EE23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658" b="14240"/>
            <a:stretch/>
          </p:blipFill>
          <p:spPr>
            <a:xfrm>
              <a:off x="7969795" y="1144196"/>
              <a:ext cx="2650904" cy="2204209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cxnSp>
          <p:nvCxnSpPr>
            <p:cNvPr id="13" name="Straight Connector 23">
              <a:extLst>
                <a:ext uri="{FF2B5EF4-FFF2-40B4-BE49-F238E27FC236}">
                  <a16:creationId xmlns:a16="http://schemas.microsoft.com/office/drawing/2014/main" id="{CB91B59D-C884-46C5-9457-770577322536}"/>
                </a:ext>
              </a:extLst>
            </p:cNvPr>
            <p:cNvCxnSpPr>
              <a:cxnSpLocks/>
            </p:cNvCxnSpPr>
            <p:nvPr/>
          </p:nvCxnSpPr>
          <p:spPr>
            <a:xfrm>
              <a:off x="9233252" y="1873628"/>
              <a:ext cx="670035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Kép 14" descr="A képen Csendélet-fényképezés, csendélet, fal, fedett pályás látható&#10;&#10;Automatikusan generált leírás">
            <a:extLst>
              <a:ext uri="{FF2B5EF4-FFF2-40B4-BE49-F238E27FC236}">
                <a16:creationId xmlns:a16="http://schemas.microsoft.com/office/drawing/2014/main" id="{4703680C-730A-4A10-8D9D-C07CCFE5AD1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78" t="20276" r="25185" b="19565"/>
          <a:stretch/>
        </p:blipFill>
        <p:spPr>
          <a:xfrm rot="5400000">
            <a:off x="7300171" y="1875084"/>
            <a:ext cx="5048063" cy="4191719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667759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1528BF-8A53-6500-1FB9-1E5FBC3599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Instruments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FC52A2-440B-3FDE-A997-28EC68E8B0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0338" y="1083166"/>
            <a:ext cx="9274542" cy="549466"/>
          </a:xfrm>
        </p:spPr>
        <p:txBody>
          <a:bodyPr numCol="2" spcCol="1080000">
            <a:normAutofit/>
          </a:bodyPr>
          <a:lstStyle/>
          <a:p>
            <a:r>
              <a:rPr lang="en-GB" dirty="0"/>
              <a:t>XDG 3162 Function generator</a:t>
            </a:r>
          </a:p>
          <a:p>
            <a:r>
              <a:rPr lang="en-GB" dirty="0"/>
              <a:t>DSO 4022 Oscilloscope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7774F37-16F3-7A73-783C-E7107177C5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870"/>
          <a:stretch/>
        </p:blipFill>
        <p:spPr>
          <a:xfrm>
            <a:off x="2491993" y="1744995"/>
            <a:ext cx="7208014" cy="4710234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657068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B13EACE-E875-40A9-B8F0-9AE9CB60C6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z="4000" dirty="0"/>
              <a:t>III. </a:t>
            </a:r>
            <a:r>
              <a:rPr lang="hu-HU" sz="4000" dirty="0" err="1"/>
              <a:t>Experiments</a:t>
            </a:r>
            <a:r>
              <a:rPr lang="hu-HU" sz="4000" dirty="0"/>
              <a:t>, </a:t>
            </a:r>
            <a:r>
              <a:rPr lang="hu-HU" sz="4000" dirty="0" err="1"/>
              <a:t>evaluation</a:t>
            </a:r>
            <a:endParaRPr lang="hu-HU" sz="4000" dirty="0"/>
          </a:p>
        </p:txBody>
      </p:sp>
    </p:spTree>
    <p:extLst>
      <p:ext uri="{BB962C8B-B14F-4D97-AF65-F5344CB8AC3E}">
        <p14:creationId xmlns:p14="http://schemas.microsoft.com/office/powerpoint/2010/main" val="23544837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07B710-B92E-8397-9A5C-DE83F97078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Measured sine waves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7087BC-F14D-C47D-E46E-A7200A3D6D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530" y="1017675"/>
            <a:ext cx="10764940" cy="5732246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BE2FE4D-7406-48B5-9C01-76782CB02F2E}"/>
              </a:ext>
            </a:extLst>
          </p:cNvPr>
          <p:cNvCxnSpPr/>
          <p:nvPr/>
        </p:nvCxnSpPr>
        <p:spPr>
          <a:xfrm>
            <a:off x="1214120" y="3769360"/>
            <a:ext cx="10149840" cy="0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grpSp>
        <p:nvGrpSpPr>
          <p:cNvPr id="8" name="Csoportba foglalás 7">
            <a:extLst>
              <a:ext uri="{FF2B5EF4-FFF2-40B4-BE49-F238E27FC236}">
                <a16:creationId xmlns:a16="http://schemas.microsoft.com/office/drawing/2014/main" id="{30E5744F-ACF4-47BE-B1C2-48B7BADAF37C}"/>
              </a:ext>
            </a:extLst>
          </p:cNvPr>
          <p:cNvGrpSpPr/>
          <p:nvPr/>
        </p:nvGrpSpPr>
        <p:grpSpPr>
          <a:xfrm>
            <a:off x="4061787" y="1408974"/>
            <a:ext cx="1445633" cy="2705656"/>
            <a:chOff x="4061787" y="1408974"/>
            <a:chExt cx="1445633" cy="2705656"/>
          </a:xfrm>
        </p:grpSpPr>
        <p:grpSp>
          <p:nvGrpSpPr>
            <p:cNvPr id="5" name="Csoportba foglalás 4">
              <a:extLst>
                <a:ext uri="{FF2B5EF4-FFF2-40B4-BE49-F238E27FC236}">
                  <a16:creationId xmlns:a16="http://schemas.microsoft.com/office/drawing/2014/main" id="{93B83711-962B-4871-A4F1-8B0984A52CAB}"/>
                </a:ext>
              </a:extLst>
            </p:cNvPr>
            <p:cNvGrpSpPr/>
            <p:nvPr/>
          </p:nvGrpSpPr>
          <p:grpSpPr>
            <a:xfrm>
              <a:off x="4061787" y="2042886"/>
              <a:ext cx="819968" cy="2071744"/>
              <a:chOff x="4061787" y="2042886"/>
              <a:chExt cx="819968" cy="2071744"/>
            </a:xfrm>
          </p:grpSpPr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BEDB235C-831D-C2A4-2AAA-BC42563DF2C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85821" y="2042886"/>
                <a:ext cx="0" cy="1726474"/>
              </a:xfrm>
              <a:prstGeom prst="line">
                <a:avLst/>
              </a:prstGeom>
              <a:ln>
                <a:solidFill>
                  <a:srgbClr val="FFC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" name="Szövegdoboz 3">
                    <a:extLst>
                      <a:ext uri="{FF2B5EF4-FFF2-40B4-BE49-F238E27FC236}">
                        <a16:creationId xmlns:a16="http://schemas.microsoft.com/office/drawing/2014/main" id="{2CFBB4C2-E1C6-4005-BE6C-39FBF9096133}"/>
                      </a:ext>
                    </a:extLst>
                  </p:cNvPr>
                  <p:cNvSpPr txBox="1"/>
                  <p:nvPr/>
                </p:nvSpPr>
                <p:spPr>
                  <a:xfrm>
                    <a:off x="4061787" y="3652965"/>
                    <a:ext cx="819968" cy="461665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>
                    <a:spAutoFit/>
                  </a:bodyPr>
                  <a:lstStyle/>
                  <a:p>
                    <a:pPr>
                      <a:lnSpc>
                        <a:spcPct val="150000"/>
                      </a:lnSpc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hu-HU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hu-HU" sz="20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hu-HU" sz="20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hu-HU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hu-HU" sz="2000" b="0" i="1" smtClean="0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</m:oMath>
                      </m:oMathPara>
                    </a14:m>
                    <a:endParaRPr lang="hu-HU" sz="2000" b="0" i="0" dirty="0">
                      <a:latin typeface="Gill Sans Light"/>
                      <a:cs typeface="Gill Sans Light"/>
                    </a:endParaRPr>
                  </a:p>
                </p:txBody>
              </p:sp>
            </mc:Choice>
            <mc:Fallback xmlns="">
              <p:sp>
                <p:nvSpPr>
                  <p:cNvPr id="4" name="Szövegdoboz 3">
                    <a:extLst>
                      <a:ext uri="{FF2B5EF4-FFF2-40B4-BE49-F238E27FC236}">
                        <a16:creationId xmlns:a16="http://schemas.microsoft.com/office/drawing/2014/main" id="{2CFBB4C2-E1C6-4005-BE6C-39FBF909613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61787" y="3652965"/>
                    <a:ext cx="819968" cy="461665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hu-HU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7" name="Csoportba foglalás 6">
              <a:extLst>
                <a:ext uri="{FF2B5EF4-FFF2-40B4-BE49-F238E27FC236}">
                  <a16:creationId xmlns:a16="http://schemas.microsoft.com/office/drawing/2014/main" id="{D69568B7-73AE-4463-BFB8-F401856BD686}"/>
                </a:ext>
              </a:extLst>
            </p:cNvPr>
            <p:cNvGrpSpPr/>
            <p:nvPr/>
          </p:nvGrpSpPr>
          <p:grpSpPr>
            <a:xfrm>
              <a:off x="4715985" y="1408974"/>
              <a:ext cx="791435" cy="2355306"/>
              <a:chOff x="4715985" y="1408974"/>
              <a:chExt cx="791435" cy="2355306"/>
            </a:xfrm>
          </p:grpSpPr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F0175041-9DE7-AF05-F86D-E4D8D4631D63}"/>
                  </a:ext>
                </a:extLst>
              </p:cNvPr>
              <p:cNvCxnSpPr/>
              <p:nvPr/>
            </p:nvCxnSpPr>
            <p:spPr>
              <a:xfrm>
                <a:off x="5036639" y="1408974"/>
                <a:ext cx="0" cy="2355306"/>
              </a:xfrm>
              <a:prstGeom prst="line">
                <a:avLst/>
              </a:prstGeom>
              <a:ln>
                <a:solidFill>
                  <a:srgbClr val="FFC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Szövegdoboz 15">
                    <a:extLst>
                      <a:ext uri="{FF2B5EF4-FFF2-40B4-BE49-F238E27FC236}">
                        <a16:creationId xmlns:a16="http://schemas.microsoft.com/office/drawing/2014/main" id="{886797BF-01DE-4D73-AF31-8539C1B6D707}"/>
                      </a:ext>
                    </a:extLst>
                  </p:cNvPr>
                  <p:cNvSpPr txBox="1"/>
                  <p:nvPr/>
                </p:nvSpPr>
                <p:spPr>
                  <a:xfrm>
                    <a:off x="4715985" y="1724865"/>
                    <a:ext cx="791435" cy="461665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>
                    <a:spAutoFit/>
                  </a:bodyPr>
                  <a:lstStyle/>
                  <a:p>
                    <a:pPr>
                      <a:lnSpc>
                        <a:spcPct val="150000"/>
                      </a:lnSpc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hu-HU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hu-HU" sz="20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hu-HU" sz="20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r>
                                <a:rPr lang="hu-HU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hu-HU" sz="2000" b="0" i="1" smtClean="0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</m:oMath>
                      </m:oMathPara>
                    </a14:m>
                    <a:endParaRPr lang="hu-HU" sz="2000" b="0" i="0" dirty="0">
                      <a:latin typeface="Gill Sans Light"/>
                      <a:cs typeface="Gill Sans Light"/>
                    </a:endParaRPr>
                  </a:p>
                </p:txBody>
              </p:sp>
            </mc:Choice>
            <mc:Fallback xmlns="">
              <p:sp>
                <p:nvSpPr>
                  <p:cNvPr id="16" name="Szövegdoboz 15">
                    <a:extLst>
                      <a:ext uri="{FF2B5EF4-FFF2-40B4-BE49-F238E27FC236}">
                        <a16:creationId xmlns:a16="http://schemas.microsoft.com/office/drawing/2014/main" id="{886797BF-01DE-4D73-AF31-8539C1B6D70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15985" y="1724865"/>
                    <a:ext cx="791435" cy="461665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hu-HU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2" name="Csoportba foglalás 1">
            <a:extLst>
              <a:ext uri="{FF2B5EF4-FFF2-40B4-BE49-F238E27FC236}">
                <a16:creationId xmlns:a16="http://schemas.microsoft.com/office/drawing/2014/main" id="{C18D0EB9-8A51-4FC5-A73A-4AA4B4024AEF}"/>
              </a:ext>
            </a:extLst>
          </p:cNvPr>
          <p:cNvGrpSpPr/>
          <p:nvPr/>
        </p:nvGrpSpPr>
        <p:grpSpPr>
          <a:xfrm>
            <a:off x="4485821" y="2845813"/>
            <a:ext cx="550818" cy="583187"/>
            <a:chOff x="4485821" y="2845813"/>
            <a:chExt cx="550818" cy="583187"/>
          </a:xfrm>
        </p:grpSpPr>
        <p:cxnSp>
          <p:nvCxnSpPr>
            <p:cNvPr id="11" name="Egyenes összekötő nyíllal 10">
              <a:extLst>
                <a:ext uri="{FF2B5EF4-FFF2-40B4-BE49-F238E27FC236}">
                  <a16:creationId xmlns:a16="http://schemas.microsoft.com/office/drawing/2014/main" id="{5FA409FA-9E95-48FB-9886-E9545F2CAB5E}"/>
                </a:ext>
              </a:extLst>
            </p:cNvPr>
            <p:cNvCxnSpPr/>
            <p:nvPr/>
          </p:nvCxnSpPr>
          <p:spPr>
            <a:xfrm>
              <a:off x="4485821" y="3429000"/>
              <a:ext cx="550818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Szövegdoboz 18">
                  <a:extLst>
                    <a:ext uri="{FF2B5EF4-FFF2-40B4-BE49-F238E27FC236}">
                      <a16:creationId xmlns:a16="http://schemas.microsoft.com/office/drawing/2014/main" id="{B0A9AD4D-F4BD-4BD2-B745-1AE6B5323619}"/>
                    </a:ext>
                  </a:extLst>
                </p:cNvPr>
                <p:cNvSpPr txBox="1"/>
                <p:nvPr/>
              </p:nvSpPr>
              <p:spPr>
                <a:xfrm>
                  <a:off x="4640706" y="2845813"/>
                  <a:ext cx="299954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hu-HU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oMath>
                    </m:oMathPara>
                  </a14:m>
                  <a:endParaRPr lang="hu-HU" sz="2400" b="0" i="0" dirty="0">
                    <a:latin typeface="Gill Sans Light"/>
                    <a:cs typeface="Gill Sans Light"/>
                  </a:endParaRPr>
                </a:p>
              </p:txBody>
            </p:sp>
          </mc:Choice>
          <mc:Fallback xmlns="">
            <p:sp>
              <p:nvSpPr>
                <p:cNvPr id="19" name="Szövegdoboz 18">
                  <a:extLst>
                    <a:ext uri="{FF2B5EF4-FFF2-40B4-BE49-F238E27FC236}">
                      <a16:creationId xmlns:a16="http://schemas.microsoft.com/office/drawing/2014/main" id="{B0A9AD4D-F4BD-4BD2-B745-1AE6B53236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40706" y="2845813"/>
                  <a:ext cx="299954" cy="553998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hu-HU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714986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90E91-121A-40DE-2C4E-F76BD6F8DC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Equations</a:t>
            </a:r>
            <a:r>
              <a:rPr lang="hu-HU" dirty="0"/>
              <a:t> – </a:t>
            </a:r>
            <a:r>
              <a:rPr lang="hu-HU" dirty="0" err="1"/>
              <a:t>simple</a:t>
            </a:r>
            <a:r>
              <a:rPr lang="hu-HU" dirty="0"/>
              <a:t> LRC </a:t>
            </a:r>
            <a:r>
              <a:rPr lang="hu-HU" dirty="0" err="1"/>
              <a:t>theory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Szövegdoboz 3">
                <a:extLst>
                  <a:ext uri="{FF2B5EF4-FFF2-40B4-BE49-F238E27FC236}">
                    <a16:creationId xmlns:a16="http://schemas.microsoft.com/office/drawing/2014/main" id="{05FE5C1C-23BB-4848-8BB4-3EA5B29FB1D2}"/>
                  </a:ext>
                </a:extLst>
              </p:cNvPr>
              <p:cNvSpPr txBox="1"/>
              <p:nvPr/>
            </p:nvSpPr>
            <p:spPr>
              <a:xfrm>
                <a:off x="963241" y="1236067"/>
                <a:ext cx="7353872" cy="2981137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hu-HU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hu-HU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hu-HU" sz="3200" i="1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hu-HU" sz="32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hu-HU" sz="32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hu-HU" sz="3200" i="1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hu-HU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hu-HU" sz="3200" i="1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hu-HU" sz="32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r>
                                <a:rPr lang="hu-HU" sz="32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hu-HU" sz="3200" i="1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</m:den>
                      </m:f>
                      <m:r>
                        <a:rPr lang="hu-HU" sz="32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hu-HU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hu-HU" sz="3200" i="1">
                              <a:latin typeface="Cambria Math" panose="02040503050406030204" pitchFamily="18" charset="0"/>
                            </a:rPr>
                            <m:t>𝑅</m:t>
                          </m:r>
                        </m:num>
                        <m:den>
                          <m:r>
                            <a:rPr lang="hu-HU" sz="3200" i="1">
                              <a:latin typeface="Cambria Math" panose="02040503050406030204" pitchFamily="18" charset="0"/>
                            </a:rPr>
                            <m:t>𝑍</m:t>
                          </m:r>
                        </m:den>
                      </m:f>
                      <m:r>
                        <a:rPr lang="hu-HU" sz="32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hu-HU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hu-HU" sz="3200" i="1">
                              <a:latin typeface="Cambria Math" panose="02040503050406030204" pitchFamily="18" charset="0"/>
                            </a:rPr>
                            <m:t>𝑅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hu-HU" sz="32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hu-HU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hu-HU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hu-HU" sz="3200" i="1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  <m:r>
                                        <a:rPr lang="hu-HU" sz="32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hu-HU" sz="320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hu-HU" sz="3200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</m:e>
                                        <m:sub>
                                          <m:r>
                                            <a:rPr lang="hu-HU" sz="3200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hu-HU" sz="3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hu-HU" sz="32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hu-HU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hu-HU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hu-HU" sz="320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  <m:r>
                                        <a:rPr lang="hu-HU" sz="3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𝜔</m:t>
                                      </m:r>
                                      <m:r>
                                        <a:rPr lang="hu-HU" sz="3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f>
                                        <m:fPr>
                                          <m:ctrlPr>
                                            <a:rPr lang="hu-HU" sz="3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hu-HU" sz="3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>
                                            <a:rPr lang="hu-HU" sz="3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𝐶</m:t>
                                          </m:r>
                                          <m:r>
                                            <a:rPr lang="hu-HU" sz="3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𝜔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hu-HU" sz="3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</m:oMath>
                  </m:oMathPara>
                </a14:m>
                <a:endParaRPr lang="hu-HU" sz="3200" b="0" i="0" dirty="0">
                  <a:latin typeface="Gill Sans Light"/>
                  <a:cs typeface="Gill Sans Light"/>
                </a:endParaRPr>
              </a:p>
            </p:txBody>
          </p:sp>
        </mc:Choice>
        <mc:Fallback xmlns="">
          <p:sp>
            <p:nvSpPr>
              <p:cNvPr id="4" name="Szövegdoboz 3">
                <a:extLst>
                  <a:ext uri="{FF2B5EF4-FFF2-40B4-BE49-F238E27FC236}">
                    <a16:creationId xmlns:a16="http://schemas.microsoft.com/office/drawing/2014/main" id="{05FE5C1C-23BB-4848-8BB4-3EA5B29FB1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241" y="1236067"/>
                <a:ext cx="7353872" cy="298113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Szövegdoboz 4">
                <a:extLst>
                  <a:ext uri="{FF2B5EF4-FFF2-40B4-BE49-F238E27FC236}">
                    <a16:creationId xmlns:a16="http://schemas.microsoft.com/office/drawing/2014/main" id="{DB056307-7C98-4A82-A0E7-76EE985328EE}"/>
                  </a:ext>
                </a:extLst>
              </p:cNvPr>
              <p:cNvSpPr txBox="1"/>
              <p:nvPr/>
            </p:nvSpPr>
            <p:spPr>
              <a:xfrm>
                <a:off x="963241" y="4315396"/>
                <a:ext cx="3666067" cy="174272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hu-HU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hu-HU" sz="28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arctan</m:t>
                      </m:r>
                      <m:r>
                        <a:rPr lang="hu-HU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</m:t>
                      </m:r>
                      <m:d>
                        <m:dPr>
                          <m:ctrlPr>
                            <a:rPr lang="hu-HU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hu-HU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hu-HU" sz="280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hu-HU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hu-HU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hu-HU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hu-HU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hu-HU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𝐶</m:t>
                                  </m:r>
                                  <m:r>
                                    <a:rPr lang="hu-HU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den>
                              </m:f>
                            </m:num>
                            <m:den>
                              <m:r>
                                <a:rPr lang="hu-HU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hu-HU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hu-HU" sz="280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hu-HU" sz="28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hu-HU" sz="28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𝐿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hu-HU" sz="2800" b="0" i="0" dirty="0">
                  <a:latin typeface="Gill Sans Light"/>
                  <a:cs typeface="Gill Sans Light"/>
                </a:endParaRPr>
              </a:p>
            </p:txBody>
          </p:sp>
        </mc:Choice>
        <mc:Fallback xmlns="">
          <p:sp>
            <p:nvSpPr>
              <p:cNvPr id="5" name="Szövegdoboz 4">
                <a:extLst>
                  <a:ext uri="{FF2B5EF4-FFF2-40B4-BE49-F238E27FC236}">
                    <a16:creationId xmlns:a16="http://schemas.microsoft.com/office/drawing/2014/main" id="{DB056307-7C98-4A82-A0E7-76EE985328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241" y="4315396"/>
                <a:ext cx="3666067" cy="174272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Csoportba foglalás 6">
            <a:extLst>
              <a:ext uri="{FF2B5EF4-FFF2-40B4-BE49-F238E27FC236}">
                <a16:creationId xmlns:a16="http://schemas.microsoft.com/office/drawing/2014/main" id="{82CD0A28-0457-4459-9FA1-5A580A610262}"/>
              </a:ext>
            </a:extLst>
          </p:cNvPr>
          <p:cNvGrpSpPr/>
          <p:nvPr/>
        </p:nvGrpSpPr>
        <p:grpSpPr>
          <a:xfrm>
            <a:off x="5050975" y="5186756"/>
            <a:ext cx="2775856" cy="598105"/>
            <a:chOff x="6171030" y="4732261"/>
            <a:chExt cx="3251391" cy="526234"/>
          </a:xfrm>
        </p:grpSpPr>
        <p:cxnSp>
          <p:nvCxnSpPr>
            <p:cNvPr id="8" name="Egyenes összekötő nyíllal 7">
              <a:extLst>
                <a:ext uri="{FF2B5EF4-FFF2-40B4-BE49-F238E27FC236}">
                  <a16:creationId xmlns:a16="http://schemas.microsoft.com/office/drawing/2014/main" id="{09B88374-DA37-47E9-80DC-FC80D43C329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71030" y="5015048"/>
              <a:ext cx="956291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artalom helye 2">
              <a:extLst>
                <a:ext uri="{FF2B5EF4-FFF2-40B4-BE49-F238E27FC236}">
                  <a16:creationId xmlns:a16="http://schemas.microsoft.com/office/drawing/2014/main" id="{190B8DDD-DDA4-48F1-9C5E-F4FD38D3D4FE}"/>
                </a:ext>
              </a:extLst>
            </p:cNvPr>
            <p:cNvSpPr txBox="1">
              <a:spLocks/>
            </p:cNvSpPr>
            <p:nvPr/>
          </p:nvSpPr>
          <p:spPr>
            <a:xfrm>
              <a:off x="7390716" y="4732261"/>
              <a:ext cx="2031705" cy="526234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spcBef>
                  <a:spcPts val="1800"/>
                </a:spcBef>
                <a:buClr>
                  <a:schemeClr val="accent1"/>
                </a:buClr>
                <a:buSzPct val="100000"/>
                <a:buFont typeface="Wingdings 2" pitchFamily="18" charset="2"/>
                <a:buChar char="¡"/>
                <a:defRPr sz="24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1pPr>
              <a:lvl2pPr marL="457200" indent="-228600" algn="l" defTabSz="914400" rtl="0" eaLnBrk="1" latinLnBrk="0" hangingPunct="1">
                <a:spcBef>
                  <a:spcPts val="600"/>
                </a:spcBef>
                <a:buClr>
                  <a:schemeClr val="accent1">
                    <a:lumMod val="50000"/>
                  </a:schemeClr>
                </a:buClr>
                <a:buSzPct val="100000"/>
                <a:buFont typeface="Wingdings 2" pitchFamily="18" charset="2"/>
                <a:buChar char="¡"/>
                <a:defRPr sz="20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2pPr>
              <a:lvl3pPr marL="685800" indent="-228600" algn="l" defTabSz="914400" rtl="0" eaLnBrk="1" latinLnBrk="0" hangingPunct="1">
                <a:spcBef>
                  <a:spcPts val="600"/>
                </a:spcBef>
                <a:buClr>
                  <a:schemeClr val="accent1"/>
                </a:buClr>
                <a:buSzPct val="100000"/>
                <a:buFont typeface="Wingdings 2" pitchFamily="18" charset="2"/>
                <a:buChar char="¡"/>
                <a:defRPr sz="20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3pPr>
              <a:lvl4pPr marL="914400" indent="-228600" algn="l" defTabSz="914400" rtl="0" eaLnBrk="1" latinLnBrk="0" hangingPunct="1">
                <a:spcBef>
                  <a:spcPts val="600"/>
                </a:spcBef>
                <a:buClr>
                  <a:schemeClr val="accent1">
                    <a:lumMod val="50000"/>
                  </a:schemeClr>
                </a:buClr>
                <a:buSzPct val="100000"/>
                <a:buFont typeface="Wingdings 2" pitchFamily="18" charset="2"/>
                <a:buChar char="¡"/>
                <a:defRPr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4pPr>
              <a:lvl5pPr marL="1143000" indent="-228600" algn="l" defTabSz="914400" rtl="0" eaLnBrk="1" latinLnBrk="0" hangingPunct="1">
                <a:spcBef>
                  <a:spcPts val="600"/>
                </a:spcBef>
                <a:buClr>
                  <a:schemeClr val="accent1"/>
                </a:buClr>
                <a:buSzPct val="100000"/>
                <a:buFont typeface="Wingdings 2" pitchFamily="18" charset="2"/>
                <a:buChar char="¡"/>
                <a:defRPr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5pPr>
              <a:lvl6pPr marL="1377950" indent="-228600" algn="l" defTabSz="914400" rtl="0" eaLnBrk="1" latinLnBrk="0" hangingPunct="1">
                <a:spcBef>
                  <a:spcPct val="20000"/>
                </a:spcBef>
                <a:buClr>
                  <a:schemeClr val="accent1">
                    <a:lumMod val="50000"/>
                  </a:schemeClr>
                </a:buClr>
                <a:buFont typeface="Wingdings 2" pitchFamily="18" charset="2"/>
                <a:buChar char=""/>
                <a:defRPr lang="en-US"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6pPr>
              <a:lvl7pPr marL="1603375" indent="-228600" algn="l" defTabSz="914400" rtl="0" eaLnBrk="1" latinLnBrk="0" hangingPunct="1">
                <a:spcBef>
                  <a:spcPct val="20000"/>
                </a:spcBef>
                <a:buClr>
                  <a:schemeClr val="accent1"/>
                </a:buClr>
                <a:buFont typeface="Wingdings 2" pitchFamily="18" charset="2"/>
                <a:buChar char=""/>
                <a:defRPr lang="en-US"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7pPr>
              <a:lvl8pPr marL="1830388" indent="-228600" algn="l" defTabSz="914400" rtl="0" eaLnBrk="1" latinLnBrk="0" hangingPunct="1">
                <a:spcBef>
                  <a:spcPct val="20000"/>
                </a:spcBef>
                <a:buClr>
                  <a:schemeClr val="accent1">
                    <a:lumMod val="50000"/>
                  </a:schemeClr>
                </a:buClr>
                <a:buFont typeface="Wingdings 2" pitchFamily="18" charset="2"/>
                <a:buChar char=""/>
                <a:defRPr lang="en-US"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8pPr>
              <a:lvl9pPr marL="2057400" indent="-228600" algn="l" defTabSz="914400" rtl="0" eaLnBrk="1" latinLnBrk="0" hangingPunct="1">
                <a:spcBef>
                  <a:spcPct val="20000"/>
                </a:spcBef>
                <a:buClr>
                  <a:schemeClr val="accent1"/>
                </a:buClr>
                <a:buFont typeface="Wingdings 2" pitchFamily="18" charset="2"/>
                <a:buChar char=""/>
                <a:defRPr lang="en-US"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9pPr>
            </a:lstStyle>
            <a:p>
              <a:pPr marL="0" indent="0">
                <a:buNone/>
              </a:pPr>
              <a:r>
                <a:rPr lang="hu-HU" sz="2800" dirty="0" err="1">
                  <a:solidFill>
                    <a:schemeClr val="tx1"/>
                  </a:solidFill>
                </a:rPr>
                <a:t>geometry</a:t>
              </a:r>
              <a:endParaRPr lang="hu-HU" sz="2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Csoportba foglalás 14">
            <a:extLst>
              <a:ext uri="{FF2B5EF4-FFF2-40B4-BE49-F238E27FC236}">
                <a16:creationId xmlns:a16="http://schemas.microsoft.com/office/drawing/2014/main" id="{7C7D7BA8-DFFF-4088-89A9-16ECC8107485}"/>
              </a:ext>
            </a:extLst>
          </p:cNvPr>
          <p:cNvGrpSpPr/>
          <p:nvPr/>
        </p:nvGrpSpPr>
        <p:grpSpPr>
          <a:xfrm>
            <a:off x="8672502" y="2427582"/>
            <a:ext cx="2775856" cy="598105"/>
            <a:chOff x="6171030" y="4751931"/>
            <a:chExt cx="3251391" cy="526234"/>
          </a:xfrm>
        </p:grpSpPr>
        <p:cxnSp>
          <p:nvCxnSpPr>
            <p:cNvPr id="16" name="Egyenes összekötő nyíllal 15">
              <a:extLst>
                <a:ext uri="{FF2B5EF4-FFF2-40B4-BE49-F238E27FC236}">
                  <a16:creationId xmlns:a16="http://schemas.microsoft.com/office/drawing/2014/main" id="{62ADDF02-8767-4131-AB0C-514E1C9D39E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71030" y="5015048"/>
              <a:ext cx="956291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artalom helye 2">
              <a:extLst>
                <a:ext uri="{FF2B5EF4-FFF2-40B4-BE49-F238E27FC236}">
                  <a16:creationId xmlns:a16="http://schemas.microsoft.com/office/drawing/2014/main" id="{96E91707-D1E6-4F7D-B1B3-ECB4BF1C25B6}"/>
                </a:ext>
              </a:extLst>
            </p:cNvPr>
            <p:cNvSpPr txBox="1">
              <a:spLocks/>
            </p:cNvSpPr>
            <p:nvPr/>
          </p:nvSpPr>
          <p:spPr>
            <a:xfrm>
              <a:off x="7390716" y="4751931"/>
              <a:ext cx="2031705" cy="526234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spcBef>
                  <a:spcPts val="1800"/>
                </a:spcBef>
                <a:buClr>
                  <a:schemeClr val="accent1"/>
                </a:buClr>
                <a:buSzPct val="100000"/>
                <a:buFont typeface="Wingdings 2" pitchFamily="18" charset="2"/>
                <a:buChar char="¡"/>
                <a:defRPr sz="24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1pPr>
              <a:lvl2pPr marL="457200" indent="-228600" algn="l" defTabSz="914400" rtl="0" eaLnBrk="1" latinLnBrk="0" hangingPunct="1">
                <a:spcBef>
                  <a:spcPts val="600"/>
                </a:spcBef>
                <a:buClr>
                  <a:schemeClr val="accent1">
                    <a:lumMod val="50000"/>
                  </a:schemeClr>
                </a:buClr>
                <a:buSzPct val="100000"/>
                <a:buFont typeface="Wingdings 2" pitchFamily="18" charset="2"/>
                <a:buChar char="¡"/>
                <a:defRPr sz="20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2pPr>
              <a:lvl3pPr marL="685800" indent="-228600" algn="l" defTabSz="914400" rtl="0" eaLnBrk="1" latinLnBrk="0" hangingPunct="1">
                <a:spcBef>
                  <a:spcPts val="600"/>
                </a:spcBef>
                <a:buClr>
                  <a:schemeClr val="accent1"/>
                </a:buClr>
                <a:buSzPct val="100000"/>
                <a:buFont typeface="Wingdings 2" pitchFamily="18" charset="2"/>
                <a:buChar char="¡"/>
                <a:defRPr sz="20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3pPr>
              <a:lvl4pPr marL="914400" indent="-228600" algn="l" defTabSz="914400" rtl="0" eaLnBrk="1" latinLnBrk="0" hangingPunct="1">
                <a:spcBef>
                  <a:spcPts val="600"/>
                </a:spcBef>
                <a:buClr>
                  <a:schemeClr val="accent1">
                    <a:lumMod val="50000"/>
                  </a:schemeClr>
                </a:buClr>
                <a:buSzPct val="100000"/>
                <a:buFont typeface="Wingdings 2" pitchFamily="18" charset="2"/>
                <a:buChar char="¡"/>
                <a:defRPr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4pPr>
              <a:lvl5pPr marL="1143000" indent="-228600" algn="l" defTabSz="914400" rtl="0" eaLnBrk="1" latinLnBrk="0" hangingPunct="1">
                <a:spcBef>
                  <a:spcPts val="600"/>
                </a:spcBef>
                <a:buClr>
                  <a:schemeClr val="accent1"/>
                </a:buClr>
                <a:buSzPct val="100000"/>
                <a:buFont typeface="Wingdings 2" pitchFamily="18" charset="2"/>
                <a:buChar char="¡"/>
                <a:defRPr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5pPr>
              <a:lvl6pPr marL="1377950" indent="-228600" algn="l" defTabSz="914400" rtl="0" eaLnBrk="1" latinLnBrk="0" hangingPunct="1">
                <a:spcBef>
                  <a:spcPct val="20000"/>
                </a:spcBef>
                <a:buClr>
                  <a:schemeClr val="accent1">
                    <a:lumMod val="50000"/>
                  </a:schemeClr>
                </a:buClr>
                <a:buFont typeface="Wingdings 2" pitchFamily="18" charset="2"/>
                <a:buChar char=""/>
                <a:defRPr lang="en-US"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6pPr>
              <a:lvl7pPr marL="1603375" indent="-228600" algn="l" defTabSz="914400" rtl="0" eaLnBrk="1" latinLnBrk="0" hangingPunct="1">
                <a:spcBef>
                  <a:spcPct val="20000"/>
                </a:spcBef>
                <a:buClr>
                  <a:schemeClr val="accent1"/>
                </a:buClr>
                <a:buFont typeface="Wingdings 2" pitchFamily="18" charset="2"/>
                <a:buChar char=""/>
                <a:defRPr lang="en-US"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7pPr>
              <a:lvl8pPr marL="1830388" indent="-228600" algn="l" defTabSz="914400" rtl="0" eaLnBrk="1" latinLnBrk="0" hangingPunct="1">
                <a:spcBef>
                  <a:spcPct val="20000"/>
                </a:spcBef>
                <a:buClr>
                  <a:schemeClr val="accent1">
                    <a:lumMod val="50000"/>
                  </a:schemeClr>
                </a:buClr>
                <a:buFont typeface="Wingdings 2" pitchFamily="18" charset="2"/>
                <a:buChar char=""/>
                <a:defRPr lang="en-US"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8pPr>
              <a:lvl9pPr marL="2057400" indent="-228600" algn="l" defTabSz="914400" rtl="0" eaLnBrk="1" latinLnBrk="0" hangingPunct="1">
                <a:spcBef>
                  <a:spcPct val="20000"/>
                </a:spcBef>
                <a:buClr>
                  <a:schemeClr val="accent1"/>
                </a:buClr>
                <a:buFont typeface="Wingdings 2" pitchFamily="18" charset="2"/>
                <a:buChar char=""/>
                <a:defRPr lang="en-US"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9pPr>
            </a:lstStyle>
            <a:p>
              <a:pPr marL="0" indent="0">
                <a:buNone/>
              </a:pPr>
              <a:r>
                <a:rPr lang="hu-HU" sz="2800" dirty="0" err="1">
                  <a:solidFill>
                    <a:schemeClr val="tx1"/>
                  </a:solidFill>
                </a:rPr>
                <a:t>Ohm’s</a:t>
              </a:r>
              <a:r>
                <a:rPr lang="hu-HU" sz="2800" dirty="0">
                  <a:solidFill>
                    <a:schemeClr val="tx1"/>
                  </a:solidFill>
                </a:rPr>
                <a:t> </a:t>
              </a:r>
              <a:r>
                <a:rPr lang="hu-HU" sz="2800" dirty="0" err="1">
                  <a:solidFill>
                    <a:schemeClr val="tx1"/>
                  </a:solidFill>
                </a:rPr>
                <a:t>law</a:t>
              </a:r>
              <a:endParaRPr lang="hu-HU" sz="28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27465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60877-2A1E-708F-33AC-A78DBF541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Fit </a:t>
            </a:r>
            <a:r>
              <a:rPr lang="hu-HU" dirty="0" err="1"/>
              <a:t>on</a:t>
            </a:r>
            <a:r>
              <a:rPr lang="hu-HU" dirty="0"/>
              <a:t> </a:t>
            </a:r>
            <a:r>
              <a:rPr lang="hu-HU" dirty="0" err="1"/>
              <a:t>voltage</a:t>
            </a:r>
            <a:r>
              <a:rPr lang="hu-HU" dirty="0"/>
              <a:t> ratio – </a:t>
            </a:r>
            <a:r>
              <a:rPr lang="hu-HU" dirty="0" err="1"/>
              <a:t>empty</a:t>
            </a:r>
            <a:r>
              <a:rPr lang="hu-HU" dirty="0"/>
              <a:t> </a:t>
            </a:r>
            <a:r>
              <a:rPr lang="hu-HU" dirty="0" err="1"/>
              <a:t>coil</a:t>
            </a:r>
            <a:endParaRPr lang="en-US" dirty="0"/>
          </a:p>
        </p:txBody>
      </p:sp>
      <p:grpSp>
        <p:nvGrpSpPr>
          <p:cNvPr id="18" name="Csoportba foglalás 17">
            <a:extLst>
              <a:ext uri="{FF2B5EF4-FFF2-40B4-BE49-F238E27FC236}">
                <a16:creationId xmlns:a16="http://schemas.microsoft.com/office/drawing/2014/main" id="{A5335B31-9F39-4FB3-A324-E74E4E85D8B3}"/>
              </a:ext>
            </a:extLst>
          </p:cNvPr>
          <p:cNvGrpSpPr/>
          <p:nvPr/>
        </p:nvGrpSpPr>
        <p:grpSpPr>
          <a:xfrm>
            <a:off x="92528" y="1159635"/>
            <a:ext cx="8607078" cy="5698365"/>
            <a:chOff x="1658149" y="1089306"/>
            <a:chExt cx="8607078" cy="5698365"/>
          </a:xfrm>
        </p:grpSpPr>
        <p:pic>
          <p:nvPicPr>
            <p:cNvPr id="14" name="Kép 13" descr="A képen szöveg, képernyőkép, diagram, Diagram látható&#10;&#10;Automatikusan generált leírás">
              <a:extLst>
                <a:ext uri="{FF2B5EF4-FFF2-40B4-BE49-F238E27FC236}">
                  <a16:creationId xmlns:a16="http://schemas.microsoft.com/office/drawing/2014/main" id="{1083D24C-6EBD-4495-900F-F46773DE80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94" t="11710" r="9106" b="-1384"/>
            <a:stretch/>
          </p:blipFill>
          <p:spPr>
            <a:xfrm>
              <a:off x="1658149" y="1089306"/>
              <a:ext cx="8607078" cy="5698365"/>
            </a:xfrm>
            <a:prstGeom prst="rect">
              <a:avLst/>
            </a:prstGeom>
          </p:spPr>
        </p:pic>
        <p:grpSp>
          <p:nvGrpSpPr>
            <p:cNvPr id="8" name="Csoportba foglalás 7">
              <a:extLst>
                <a:ext uri="{FF2B5EF4-FFF2-40B4-BE49-F238E27FC236}">
                  <a16:creationId xmlns:a16="http://schemas.microsoft.com/office/drawing/2014/main" id="{DCE75D18-BA94-410D-B84F-FF2B615E2743}"/>
                </a:ext>
              </a:extLst>
            </p:cNvPr>
            <p:cNvGrpSpPr/>
            <p:nvPr/>
          </p:nvGrpSpPr>
          <p:grpSpPr>
            <a:xfrm>
              <a:off x="6193972" y="1253154"/>
              <a:ext cx="4071255" cy="4833258"/>
              <a:chOff x="2449286" y="861269"/>
              <a:chExt cx="4071255" cy="4833258"/>
            </a:xfrm>
          </p:grpSpPr>
          <p:grpSp>
            <p:nvGrpSpPr>
              <p:cNvPr id="3" name="Csoportba foglalás 2">
                <a:extLst>
                  <a:ext uri="{FF2B5EF4-FFF2-40B4-BE49-F238E27FC236}">
                    <a16:creationId xmlns:a16="http://schemas.microsoft.com/office/drawing/2014/main" id="{C0DF4DB6-CA05-48C3-9777-16C91CF4BCFC}"/>
                  </a:ext>
                </a:extLst>
              </p:cNvPr>
              <p:cNvGrpSpPr/>
              <p:nvPr/>
            </p:nvGrpSpPr>
            <p:grpSpPr>
              <a:xfrm>
                <a:off x="2449286" y="861269"/>
                <a:ext cx="861621" cy="4833258"/>
                <a:chOff x="2449286" y="861269"/>
                <a:chExt cx="861621" cy="4833258"/>
              </a:xfrm>
            </p:grpSpPr>
            <p:cxnSp>
              <p:nvCxnSpPr>
                <p:cNvPr id="10" name="Egyenes összekötő 9">
                  <a:extLst>
                    <a:ext uri="{FF2B5EF4-FFF2-40B4-BE49-F238E27FC236}">
                      <a16:creationId xmlns:a16="http://schemas.microsoft.com/office/drawing/2014/main" id="{D41A2FB3-35BC-45EC-BD9D-0CE55643968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449286" y="861269"/>
                  <a:ext cx="0" cy="4833258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1" name="Szövegdoboz 10">
                      <a:extLst>
                        <a:ext uri="{FF2B5EF4-FFF2-40B4-BE49-F238E27FC236}">
                          <a16:creationId xmlns:a16="http://schemas.microsoft.com/office/drawing/2014/main" id="{AE85D7B8-FD7E-4464-95E6-AFECBC593DD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449286" y="4951351"/>
                      <a:ext cx="861621" cy="523220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hu-HU" sz="28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hu-HU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hu-HU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𝑟𝑒𝑠</m:t>
                                </m:r>
                              </m:sub>
                            </m:sSub>
                          </m:oMath>
                        </m:oMathPara>
                      </a14:m>
                      <a:endParaRPr lang="hu-HU" sz="28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1" name="Szövegdoboz 10">
                      <a:extLst>
                        <a:ext uri="{FF2B5EF4-FFF2-40B4-BE49-F238E27FC236}">
                          <a16:creationId xmlns:a16="http://schemas.microsoft.com/office/drawing/2014/main" id="{AE85D7B8-FD7E-4464-95E6-AFECBC593DD9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449286" y="4951351"/>
                      <a:ext cx="861621" cy="523220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hu-HU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Szövegdoboz 5">
                    <a:extLst>
                      <a:ext uri="{FF2B5EF4-FFF2-40B4-BE49-F238E27FC236}">
                        <a16:creationId xmlns:a16="http://schemas.microsoft.com/office/drawing/2014/main" id="{1D797FC1-72B5-4301-B89D-D86092F32D65}"/>
                      </a:ext>
                    </a:extLst>
                  </p:cNvPr>
                  <p:cNvSpPr txBox="1"/>
                  <p:nvPr/>
                </p:nvSpPr>
                <p:spPr>
                  <a:xfrm>
                    <a:off x="2743198" y="1367288"/>
                    <a:ext cx="3777343" cy="133434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hu-HU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hu-HU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hu-HU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p>
                                    <m:sSupPr>
                                      <m:ctrlPr>
                                        <a:rPr lang="hu-HU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hu-HU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hu-HU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  <m:r>
                                            <a:rPr lang="hu-HU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hu-HU" sz="200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hu-HU" sz="20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𝑅</m:t>
                                              </m:r>
                                            </m:e>
                                            <m:sub>
                                              <m:r>
                                                <a:rPr lang="hu-HU" sz="20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𝐿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hu-HU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hu-HU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hu-HU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hu-HU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hu-HU" sz="200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  <m:r>
                                            <a:rPr lang="hu-HU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𝜔</m:t>
                                          </m:r>
                                          <m:r>
                                            <a:rPr lang="hu-HU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f>
                                            <m:fPr>
                                              <m:ctrlPr>
                                                <a:rPr lang="hu-HU" sz="20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hu-HU" sz="20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num>
                                            <m:den>
                                              <m:r>
                                                <a:rPr lang="hu-HU" sz="20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𝐶</m:t>
                                              </m:r>
                                              <m:r>
                                                <a:rPr lang="hu-HU" sz="20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𝜔</m:t>
                                              </m:r>
                                            </m:den>
                                          </m:f>
                                        </m:e>
                                      </m:d>
                                    </m:e>
                                    <m:sup>
                                      <m:r>
                                        <a:rPr lang="hu-HU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rad>
                            </m:den>
                          </m:f>
                        </m:oMath>
                      </m:oMathPara>
                    </a14:m>
                    <a:endParaRPr lang="hu-HU" sz="20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" name="Szövegdoboz 5">
                    <a:extLst>
                      <a:ext uri="{FF2B5EF4-FFF2-40B4-BE49-F238E27FC236}">
                        <a16:creationId xmlns:a16="http://schemas.microsoft.com/office/drawing/2014/main" id="{1D797FC1-72B5-4301-B89D-D86092F32D6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43198" y="1367288"/>
                    <a:ext cx="3777343" cy="1334340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hu-HU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Szövegdoboz 18">
                <a:extLst>
                  <a:ext uri="{FF2B5EF4-FFF2-40B4-BE49-F238E27FC236}">
                    <a16:creationId xmlns:a16="http://schemas.microsoft.com/office/drawing/2014/main" id="{325DC0C0-94ED-4AC7-A3AA-BE75922D4F6E}"/>
                  </a:ext>
                </a:extLst>
              </p:cNvPr>
              <p:cNvSpPr txBox="1"/>
              <p:nvPr/>
            </p:nvSpPr>
            <p:spPr>
              <a:xfrm>
                <a:off x="8830235" y="1421590"/>
                <a:ext cx="3149494" cy="4530151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hu-HU" sz="2400" dirty="0" err="1">
                    <a:latin typeface="Gill Sans Light"/>
                    <a:cs typeface="Gill Sans Light"/>
                  </a:rPr>
                  <a:t>At</a:t>
                </a:r>
                <a:r>
                  <a:rPr lang="hu-HU" sz="2400" dirty="0">
                    <a:latin typeface="Gill Sans Light"/>
                    <a:cs typeface="Gill Sans Light"/>
                  </a:rPr>
                  <a:t> </a:t>
                </a:r>
                <a:r>
                  <a:rPr lang="hu-HU" sz="2400" dirty="0" err="1">
                    <a:latin typeface="Gill Sans Light"/>
                    <a:cs typeface="Gill Sans Light"/>
                  </a:rPr>
                  <a:t>resonance</a:t>
                </a:r>
                <a:r>
                  <a:rPr lang="hu-HU" sz="2400" dirty="0">
                    <a:latin typeface="Gill Sans Light"/>
                    <a:cs typeface="Gill Sans Light"/>
                  </a:rPr>
                  <a:t> </a:t>
                </a:r>
                <a:r>
                  <a:rPr lang="hu-HU" sz="2400" dirty="0" err="1">
                    <a:latin typeface="Gill Sans Light"/>
                    <a:cs typeface="Gill Sans Light"/>
                  </a:rPr>
                  <a:t>frequency</a:t>
                </a:r>
                <a:r>
                  <a:rPr lang="hu-HU" sz="2400" dirty="0">
                    <a:latin typeface="Gill Sans Light"/>
                    <a:cs typeface="Gill Sans Light"/>
                  </a:rPr>
                  <a:t>: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2400" b="0" i="1" smtClean="0">
                          <a:latin typeface="Cambria Math" panose="02040503050406030204" pitchFamily="18" charset="0"/>
                          <a:cs typeface="Gill Sans Light"/>
                        </a:rPr>
                        <m:t>𝑍</m:t>
                      </m:r>
                      <m:r>
                        <a:rPr lang="hu-HU" sz="2400" b="0" i="1" smtClean="0">
                          <a:latin typeface="Cambria Math" panose="02040503050406030204" pitchFamily="18" charset="0"/>
                          <a:cs typeface="Gill Sans Light"/>
                        </a:rPr>
                        <m:t>=</m:t>
                      </m:r>
                      <m:r>
                        <a:rPr lang="hu-HU" sz="2400" b="0" i="1" smtClean="0">
                          <a:latin typeface="Cambria Math" panose="02040503050406030204" pitchFamily="18" charset="0"/>
                          <a:cs typeface="Gill Sans Light"/>
                        </a:rPr>
                        <m:t>𝑅</m:t>
                      </m:r>
                      <m:r>
                        <a:rPr lang="hu-HU" sz="2400" b="0" i="1" smtClean="0">
                          <a:latin typeface="Cambria Math" panose="02040503050406030204" pitchFamily="18" charset="0"/>
                          <a:cs typeface="Gill Sans Light"/>
                        </a:rPr>
                        <m:t>+</m:t>
                      </m:r>
                      <m:sSub>
                        <m:sSubPr>
                          <m:ctrlPr>
                            <a:rPr lang="hu-HU" sz="2400" b="0" i="1" smtClean="0">
                              <a:latin typeface="Cambria Math" panose="02040503050406030204" pitchFamily="18" charset="0"/>
                              <a:cs typeface="Gill Sans Light"/>
                            </a:rPr>
                          </m:ctrlPr>
                        </m:sSubPr>
                        <m:e>
                          <m:r>
                            <a:rPr lang="hu-HU" sz="2400" b="0" i="1" smtClean="0">
                              <a:latin typeface="Cambria Math" panose="02040503050406030204" pitchFamily="18" charset="0"/>
                              <a:cs typeface="Gill Sans Light"/>
                            </a:rPr>
                            <m:t>𝑅</m:t>
                          </m:r>
                        </m:e>
                        <m:sub>
                          <m:r>
                            <a:rPr lang="hu-HU" sz="2400" b="0" i="1" smtClean="0">
                              <a:latin typeface="Cambria Math" panose="02040503050406030204" pitchFamily="18" charset="0"/>
                              <a:cs typeface="Gill Sans Light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hu-HU" sz="2400" b="0" i="0" dirty="0">
                  <a:latin typeface="Gill Sans Light"/>
                  <a:cs typeface="Gill Sans Light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2400" b="0" i="1" smtClean="0">
                          <a:latin typeface="Cambria Math" panose="02040503050406030204" pitchFamily="18" charset="0"/>
                          <a:cs typeface="Gill Sans Light"/>
                        </a:rPr>
                        <m:t>𝐿</m:t>
                      </m:r>
                      <m:r>
                        <a:rPr lang="hu-HU" sz="2400" b="0" i="1" smtClean="0">
                          <a:latin typeface="Cambria Math" panose="02040503050406030204" pitchFamily="18" charset="0"/>
                          <a:cs typeface="Gill Sans Light"/>
                        </a:rPr>
                        <m:t>𝜔</m:t>
                      </m:r>
                      <m:r>
                        <a:rPr lang="hu-HU" sz="2400" b="0" i="1" smtClean="0">
                          <a:latin typeface="Cambria Math" panose="02040503050406030204" pitchFamily="18" charset="0"/>
                          <a:cs typeface="Gill Sans Light"/>
                        </a:rPr>
                        <m:t>=</m:t>
                      </m:r>
                      <m:f>
                        <m:fPr>
                          <m:ctrlPr>
                            <a:rPr lang="hu-HU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hu-HU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hu-HU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hu-HU" sz="2400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den>
                      </m:f>
                    </m:oMath>
                  </m:oMathPara>
                </a14:m>
                <a:endParaRPr lang="hu-HU" sz="2400" b="0" i="0" dirty="0">
                  <a:latin typeface="Gill Sans Light"/>
                  <a:cs typeface="Gill Sans Light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sz="2400" b="0" i="1" smtClean="0">
                              <a:latin typeface="Cambria Math" panose="02040503050406030204" pitchFamily="18" charset="0"/>
                              <a:cs typeface="Gill Sans Light"/>
                            </a:rPr>
                          </m:ctrlPr>
                        </m:sSubPr>
                        <m:e>
                          <m:r>
                            <a:rPr lang="hu-HU" sz="2400" b="0" i="1" smtClean="0">
                              <a:latin typeface="Cambria Math" panose="02040503050406030204" pitchFamily="18" charset="0"/>
                              <a:cs typeface="Gill Sans Light"/>
                            </a:rPr>
                            <m:t>𝜔</m:t>
                          </m:r>
                        </m:e>
                        <m:sub>
                          <m:r>
                            <a:rPr lang="hu-HU" sz="2400" b="0" i="1" smtClean="0">
                              <a:latin typeface="Cambria Math" panose="02040503050406030204" pitchFamily="18" charset="0"/>
                              <a:cs typeface="Gill Sans Light"/>
                            </a:rPr>
                            <m:t>𝑟𝑒𝑠</m:t>
                          </m:r>
                        </m:sub>
                      </m:sSub>
                      <m:r>
                        <a:rPr lang="hu-HU" sz="2400" b="0" i="1" smtClean="0">
                          <a:latin typeface="Cambria Math" panose="02040503050406030204" pitchFamily="18" charset="0"/>
                          <a:cs typeface="Gill Sans Light"/>
                        </a:rPr>
                        <m:t>=</m:t>
                      </m:r>
                      <m:f>
                        <m:fPr>
                          <m:ctrlPr>
                            <a:rPr lang="hu-HU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hu-HU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hu-HU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hu-HU" sz="2400" b="0" i="1" smtClean="0">
                                  <a:latin typeface="Cambria Math" panose="02040503050406030204" pitchFamily="18" charset="0"/>
                                </a:rPr>
                                <m:t>𝐿𝐶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hu-HU" sz="2400" b="0" i="0" dirty="0">
                  <a:latin typeface="Gill Sans Light"/>
                  <a:cs typeface="Gill Sans Light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sz="2400" b="0" i="1" smtClean="0">
                              <a:latin typeface="Cambria Math" panose="02040503050406030204" pitchFamily="18" charset="0"/>
                              <a:cs typeface="Gill Sans Light"/>
                            </a:rPr>
                          </m:ctrlPr>
                        </m:sSubPr>
                        <m:e>
                          <m:r>
                            <a:rPr lang="hu-HU" sz="2400" b="0" i="1" smtClean="0">
                              <a:latin typeface="Cambria Math" panose="02040503050406030204" pitchFamily="18" charset="0"/>
                              <a:cs typeface="Gill Sans Light"/>
                            </a:rPr>
                            <m:t>𝑓</m:t>
                          </m:r>
                        </m:e>
                        <m:sub>
                          <m:r>
                            <a:rPr lang="hu-HU" sz="2400" b="0" i="1" smtClean="0">
                              <a:latin typeface="Cambria Math" panose="02040503050406030204" pitchFamily="18" charset="0"/>
                              <a:cs typeface="Gill Sans Light"/>
                            </a:rPr>
                            <m:t>𝑟𝑒𝑠</m:t>
                          </m:r>
                        </m:sub>
                      </m:sSub>
                      <m:r>
                        <a:rPr lang="hu-HU" sz="2400" i="1">
                          <a:latin typeface="Cambria Math" panose="02040503050406030204" pitchFamily="18" charset="0"/>
                          <a:cs typeface="Gill Sans Light"/>
                        </a:rPr>
                        <m:t>=</m:t>
                      </m:r>
                      <m:f>
                        <m:fPr>
                          <m:ctrlPr>
                            <a:rPr lang="hu-HU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hu-HU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hu-HU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hu-HU" sz="24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rad>
                            <m:radPr>
                              <m:degHide m:val="on"/>
                              <m:ctrlPr>
                                <a:rPr lang="hu-HU" sz="24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hu-HU" sz="2400" i="1">
                                  <a:latin typeface="Cambria Math" panose="02040503050406030204" pitchFamily="18" charset="0"/>
                                </a:rPr>
                                <m:t>𝐿𝐶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hu-HU" sz="2400" b="0" i="0" dirty="0">
                  <a:latin typeface="Gill Sans Light"/>
                  <a:cs typeface="Gill Sans Light"/>
                </a:endParaRPr>
              </a:p>
            </p:txBody>
          </p:sp>
        </mc:Choice>
        <mc:Fallback xmlns="">
          <p:sp>
            <p:nvSpPr>
              <p:cNvPr id="19" name="Szövegdoboz 18">
                <a:extLst>
                  <a:ext uri="{FF2B5EF4-FFF2-40B4-BE49-F238E27FC236}">
                    <a16:creationId xmlns:a16="http://schemas.microsoft.com/office/drawing/2014/main" id="{325DC0C0-94ED-4AC7-A3AA-BE75922D4F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0235" y="1421590"/>
                <a:ext cx="3149494" cy="4530151"/>
              </a:xfrm>
              <a:prstGeom prst="rect">
                <a:avLst/>
              </a:prstGeom>
              <a:blipFill>
                <a:blip r:embed="rId6"/>
                <a:stretch>
                  <a:fillRect l="-3101"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06154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AD977C-9A15-63AE-E625-B4BFE4487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Phase</a:t>
            </a:r>
            <a:r>
              <a:rPr lang="hu-HU" dirty="0"/>
              <a:t> </a:t>
            </a:r>
            <a:r>
              <a:rPr lang="hu-HU" dirty="0" err="1"/>
              <a:t>angle</a:t>
            </a:r>
            <a:endParaRPr lang="en-US" dirty="0"/>
          </a:p>
        </p:txBody>
      </p:sp>
      <p:grpSp>
        <p:nvGrpSpPr>
          <p:cNvPr id="17" name="Csoportba foglalás 16">
            <a:extLst>
              <a:ext uri="{FF2B5EF4-FFF2-40B4-BE49-F238E27FC236}">
                <a16:creationId xmlns:a16="http://schemas.microsoft.com/office/drawing/2014/main" id="{EB834348-4E2C-4AB1-8E9B-221954A3E9E6}"/>
              </a:ext>
            </a:extLst>
          </p:cNvPr>
          <p:cNvGrpSpPr/>
          <p:nvPr/>
        </p:nvGrpSpPr>
        <p:grpSpPr>
          <a:xfrm>
            <a:off x="2044703" y="989049"/>
            <a:ext cx="7806868" cy="5868951"/>
            <a:chOff x="1478646" y="999935"/>
            <a:chExt cx="7806868" cy="5868951"/>
          </a:xfrm>
        </p:grpSpPr>
        <p:pic>
          <p:nvPicPr>
            <p:cNvPr id="13" name="Kép 12" descr="A képen szöveg, képernyőkép, diagram, Diagram látható&#10;&#10;Automatikusan generált leírás">
              <a:extLst>
                <a:ext uri="{FF2B5EF4-FFF2-40B4-BE49-F238E27FC236}">
                  <a16:creationId xmlns:a16="http://schemas.microsoft.com/office/drawing/2014/main" id="{05839E4A-F95C-45B7-840A-A35382E999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09" t="10317" r="8519"/>
            <a:stretch/>
          </p:blipFill>
          <p:spPr>
            <a:xfrm>
              <a:off x="1478646" y="999935"/>
              <a:ext cx="7806868" cy="5868951"/>
            </a:xfrm>
            <a:prstGeom prst="rect">
              <a:avLst/>
            </a:prstGeom>
          </p:spPr>
        </p:pic>
        <p:grpSp>
          <p:nvGrpSpPr>
            <p:cNvPr id="11" name="Csoportba foglalás 10">
              <a:extLst>
                <a:ext uri="{FF2B5EF4-FFF2-40B4-BE49-F238E27FC236}">
                  <a16:creationId xmlns:a16="http://schemas.microsoft.com/office/drawing/2014/main" id="{86DE03FD-6169-416C-BD16-624563675843}"/>
                </a:ext>
              </a:extLst>
            </p:cNvPr>
            <p:cNvGrpSpPr/>
            <p:nvPr/>
          </p:nvGrpSpPr>
          <p:grpSpPr>
            <a:xfrm>
              <a:off x="2370053" y="2096918"/>
              <a:ext cx="6784833" cy="4031739"/>
              <a:chOff x="1608053" y="1977175"/>
              <a:chExt cx="6784833" cy="4031739"/>
            </a:xfrm>
          </p:grpSpPr>
          <p:grpSp>
            <p:nvGrpSpPr>
              <p:cNvPr id="3" name="Csoportba foglalás 2">
                <a:extLst>
                  <a:ext uri="{FF2B5EF4-FFF2-40B4-BE49-F238E27FC236}">
                    <a16:creationId xmlns:a16="http://schemas.microsoft.com/office/drawing/2014/main" id="{1434CB83-40B8-487B-9C50-29BA3195B27F}"/>
                  </a:ext>
                </a:extLst>
              </p:cNvPr>
              <p:cNvGrpSpPr/>
              <p:nvPr/>
            </p:nvGrpSpPr>
            <p:grpSpPr>
              <a:xfrm>
                <a:off x="1608053" y="3676078"/>
                <a:ext cx="6784833" cy="2332836"/>
                <a:chOff x="1608053" y="3676078"/>
                <a:chExt cx="6784833" cy="2332836"/>
              </a:xfrm>
            </p:grpSpPr>
            <p:cxnSp>
              <p:nvCxnSpPr>
                <p:cNvPr id="9" name="Egyenes összekötő 8">
                  <a:extLst>
                    <a:ext uri="{FF2B5EF4-FFF2-40B4-BE49-F238E27FC236}">
                      <a16:creationId xmlns:a16="http://schemas.microsoft.com/office/drawing/2014/main" id="{550EB5B3-6722-4E1C-9053-436B0FF5A13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15115" y="3676078"/>
                  <a:ext cx="0" cy="2332836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" name="Egyenes összekötő 9">
                  <a:extLst>
                    <a:ext uri="{FF2B5EF4-FFF2-40B4-BE49-F238E27FC236}">
                      <a16:creationId xmlns:a16="http://schemas.microsoft.com/office/drawing/2014/main" id="{4D9907D7-A96E-47CA-9212-353892E183A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608053" y="3676078"/>
                  <a:ext cx="6784833" cy="0"/>
                </a:xfrm>
                <a:prstGeom prst="line">
                  <a:avLst/>
                </a:prstGeom>
                <a:ln w="19050">
                  <a:prstDash val="solid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5" name="Szövegdoboz 14">
                      <a:extLst>
                        <a:ext uri="{FF2B5EF4-FFF2-40B4-BE49-F238E27FC236}">
                          <a16:creationId xmlns:a16="http://schemas.microsoft.com/office/drawing/2014/main" id="{B459B256-FF31-44AB-BFA3-B78277205EE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430284" y="5374982"/>
                      <a:ext cx="1811541" cy="523220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hu-HU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hu-HU" sz="2800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hu-HU" sz="2800" i="1">
                                    <a:latin typeface="Cambria Math" panose="02040503050406030204" pitchFamily="18" charset="0"/>
                                  </a:rPr>
                                  <m:t>𝑟𝑒𝑠</m:t>
                                </m:r>
                              </m:sub>
                            </m:sSub>
                          </m:oMath>
                        </m:oMathPara>
                      </a14:m>
                      <a:endParaRPr lang="hu-HU" sz="2800" i="1" dirty="0">
                        <a:latin typeface="Cambria Math" panose="02040503050406030204" pitchFamily="18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15" name="Szövegdoboz 14">
                      <a:extLst>
                        <a:ext uri="{FF2B5EF4-FFF2-40B4-BE49-F238E27FC236}">
                          <a16:creationId xmlns:a16="http://schemas.microsoft.com/office/drawing/2014/main" id="{B459B256-FF31-44AB-BFA3-B78277205EE5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430284" y="5374982"/>
                      <a:ext cx="1811541" cy="523220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hu-HU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Szövegdoboz 5">
                    <a:extLst>
                      <a:ext uri="{FF2B5EF4-FFF2-40B4-BE49-F238E27FC236}">
                        <a16:creationId xmlns:a16="http://schemas.microsoft.com/office/drawing/2014/main" id="{558317E7-85B0-4792-8FCE-AFE87173E63A}"/>
                      </a:ext>
                    </a:extLst>
                  </p:cNvPr>
                  <p:cNvSpPr txBox="1"/>
                  <p:nvPr/>
                </p:nvSpPr>
                <p:spPr>
                  <a:xfrm>
                    <a:off x="5000469" y="1977175"/>
                    <a:ext cx="3341914" cy="1254126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hu-HU" sz="28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arctan</m:t>
                          </m:r>
                          <m:r>
                            <a:rPr lang="hu-H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⁡</m:t>
                          </m:r>
                          <m:d>
                            <m:dPr>
                              <m:ctrlPr>
                                <a:rPr lang="hu-HU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hu-HU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hu-HU" sz="28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𝐿</m:t>
                                  </m:r>
                                  <m:r>
                                    <a:rPr lang="hu-HU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  <m:r>
                                    <a:rPr lang="hu-HU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hu-HU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hu-HU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hu-HU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𝐶</m:t>
                                      </m:r>
                                      <m:r>
                                        <a:rPr lang="hu-HU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𝜔</m:t>
                                      </m:r>
                                    </m:den>
                                  </m:f>
                                </m:num>
                                <m:den>
                                  <m:r>
                                    <a:rPr lang="hu-HU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𝑅</m:t>
                                  </m:r>
                                  <m:r>
                                    <a:rPr lang="hu-HU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hu-HU" sz="28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hu-HU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hu-HU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𝐿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oMath>
                      </m:oMathPara>
                    </a14:m>
                    <a:endParaRPr lang="hu-HU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" name="Szövegdoboz 5">
                    <a:extLst>
                      <a:ext uri="{FF2B5EF4-FFF2-40B4-BE49-F238E27FC236}">
                        <a16:creationId xmlns:a16="http://schemas.microsoft.com/office/drawing/2014/main" id="{558317E7-85B0-4792-8FCE-AFE87173E63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000469" y="1977175"/>
                    <a:ext cx="3341914" cy="1254126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hu-HU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42665504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05D7D-14CF-6261-B6B5-145FFF4D2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Change</a:t>
            </a:r>
            <a:r>
              <a:rPr lang="hu-HU" dirty="0"/>
              <a:t> of L and R</a:t>
            </a:r>
            <a:r>
              <a:rPr lang="hu-HU" baseline="-25000" dirty="0"/>
              <a:t>L</a:t>
            </a:r>
            <a:endParaRPr lang="en-US" dirty="0"/>
          </a:p>
        </p:txBody>
      </p:sp>
      <p:grpSp>
        <p:nvGrpSpPr>
          <p:cNvPr id="30" name="Csoportba foglalás 29">
            <a:extLst>
              <a:ext uri="{FF2B5EF4-FFF2-40B4-BE49-F238E27FC236}">
                <a16:creationId xmlns:a16="http://schemas.microsoft.com/office/drawing/2014/main" id="{5EAF472B-201F-4EC5-A73F-7D4D9F16F513}"/>
              </a:ext>
            </a:extLst>
          </p:cNvPr>
          <p:cNvGrpSpPr/>
          <p:nvPr/>
        </p:nvGrpSpPr>
        <p:grpSpPr>
          <a:xfrm>
            <a:off x="1468585" y="1119704"/>
            <a:ext cx="8607078" cy="5758639"/>
            <a:chOff x="1468585" y="1119704"/>
            <a:chExt cx="8607078" cy="5758639"/>
          </a:xfrm>
        </p:grpSpPr>
        <p:pic>
          <p:nvPicPr>
            <p:cNvPr id="24" name="Kép 23" descr="A képen szöveg, képernyőkép, diagram, Diagram látható&#10;&#10;Automatikusan generált leírás">
              <a:extLst>
                <a:ext uri="{FF2B5EF4-FFF2-40B4-BE49-F238E27FC236}">
                  <a16:creationId xmlns:a16="http://schemas.microsoft.com/office/drawing/2014/main" id="{DA636910-8331-4F7B-879B-43C8860FF6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94" t="11710" r="9106" b="-1384"/>
            <a:stretch/>
          </p:blipFill>
          <p:spPr>
            <a:xfrm>
              <a:off x="1468585" y="1179978"/>
              <a:ext cx="8607078" cy="5698365"/>
            </a:xfrm>
            <a:prstGeom prst="rect">
              <a:avLst/>
            </a:prstGeom>
          </p:spPr>
        </p:pic>
        <p:grpSp>
          <p:nvGrpSpPr>
            <p:cNvPr id="29" name="Csoportba foglalás 28">
              <a:extLst>
                <a:ext uri="{FF2B5EF4-FFF2-40B4-BE49-F238E27FC236}">
                  <a16:creationId xmlns:a16="http://schemas.microsoft.com/office/drawing/2014/main" id="{2370E270-FD68-463A-9A16-D5C40EA9288D}"/>
                </a:ext>
              </a:extLst>
            </p:cNvPr>
            <p:cNvGrpSpPr/>
            <p:nvPr/>
          </p:nvGrpSpPr>
          <p:grpSpPr>
            <a:xfrm>
              <a:off x="5715577" y="1387378"/>
              <a:ext cx="1116955" cy="4697736"/>
              <a:chOff x="5715577" y="1387378"/>
              <a:chExt cx="1116955" cy="4697736"/>
            </a:xfrm>
          </p:grpSpPr>
          <p:grpSp>
            <p:nvGrpSpPr>
              <p:cNvPr id="26" name="Csoportba foglalás 25">
                <a:extLst>
                  <a:ext uri="{FF2B5EF4-FFF2-40B4-BE49-F238E27FC236}">
                    <a16:creationId xmlns:a16="http://schemas.microsoft.com/office/drawing/2014/main" id="{EE013115-7C6A-478F-ADB9-452577882679}"/>
                  </a:ext>
                </a:extLst>
              </p:cNvPr>
              <p:cNvGrpSpPr/>
              <p:nvPr/>
            </p:nvGrpSpPr>
            <p:grpSpPr>
              <a:xfrm>
                <a:off x="6013269" y="1387378"/>
                <a:ext cx="819263" cy="4697736"/>
                <a:chOff x="6013269" y="1387378"/>
                <a:chExt cx="819263" cy="4697736"/>
              </a:xfrm>
            </p:grpSpPr>
            <p:cxnSp>
              <p:nvCxnSpPr>
                <p:cNvPr id="9" name="Straight Connector 8">
                  <a:extLst>
                    <a:ext uri="{FF2B5EF4-FFF2-40B4-BE49-F238E27FC236}">
                      <a16:creationId xmlns:a16="http://schemas.microsoft.com/office/drawing/2014/main" id="{DC6A4841-0C1D-6FA8-E6BF-19CF94715D5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013269" y="1387378"/>
                  <a:ext cx="0" cy="4697736"/>
                </a:xfrm>
                <a:prstGeom prst="line">
                  <a:avLst/>
                </a:prstGeom>
                <a:ln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4" name="TextBox 13">
                      <a:extLst>
                        <a:ext uri="{FF2B5EF4-FFF2-40B4-BE49-F238E27FC236}">
                          <a16:creationId xmlns:a16="http://schemas.microsoft.com/office/drawing/2014/main" id="{EE78FB2C-9E75-638F-54E4-518B216C7AF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013269" y="5308690"/>
                      <a:ext cx="819263" cy="738664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 anchor="ctr">
                      <a:spAutoFit/>
                    </a:bodyPr>
                    <a:lstStyle/>
                    <a:p>
                      <a:pPr>
                        <a:lnSpc>
                          <a:spcPct val="150000"/>
                        </a:lnSpc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hu-HU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hu-HU" sz="2800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hu-HU" sz="2800" i="1">
                                    <a:latin typeface="Cambria Math" panose="02040503050406030204" pitchFamily="18" charset="0"/>
                                  </a:rPr>
                                  <m:t>𝑟𝑒𝑠</m:t>
                                </m:r>
                              </m:sub>
                            </m:sSub>
                          </m:oMath>
                        </m:oMathPara>
                      </a14:m>
                      <a:endParaRPr lang="en-GB" sz="2800" i="1" dirty="0">
                        <a:latin typeface="Cambria Math" panose="02040503050406030204" pitchFamily="18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14" name="TextBox 13">
                      <a:extLst>
                        <a:ext uri="{FF2B5EF4-FFF2-40B4-BE49-F238E27FC236}">
                          <a16:creationId xmlns:a16="http://schemas.microsoft.com/office/drawing/2014/main" id="{EE78FB2C-9E75-638F-54E4-518B216C7AF3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013269" y="5308690"/>
                      <a:ext cx="819263" cy="738664"/>
                    </a:xfrm>
                    <a:prstGeom prst="rect">
                      <a:avLst/>
                    </a:prstGeom>
                    <a:blipFill>
                      <a:blip r:embed="rId3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hu-HU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5" name="Csoportba foglalás 4">
                <a:extLst>
                  <a:ext uri="{FF2B5EF4-FFF2-40B4-BE49-F238E27FC236}">
                    <a16:creationId xmlns:a16="http://schemas.microsoft.com/office/drawing/2014/main" id="{4B01F6C9-AC21-4C83-86F9-4EFD5CA2217B}"/>
                  </a:ext>
                </a:extLst>
              </p:cNvPr>
              <p:cNvGrpSpPr/>
              <p:nvPr/>
            </p:nvGrpSpPr>
            <p:grpSpPr>
              <a:xfrm>
                <a:off x="5715577" y="4570026"/>
                <a:ext cx="926310" cy="738664"/>
                <a:chOff x="3983017" y="4034311"/>
                <a:chExt cx="926310" cy="738664"/>
              </a:xfrm>
            </p:grpSpPr>
            <p:cxnSp>
              <p:nvCxnSpPr>
                <p:cNvPr id="19" name="Straight Arrow Connector 18">
                  <a:extLst>
                    <a:ext uri="{FF2B5EF4-FFF2-40B4-BE49-F238E27FC236}">
                      <a16:creationId xmlns:a16="http://schemas.microsoft.com/office/drawing/2014/main" id="{A53AE8BA-136E-5334-271F-4AF75E795073}"/>
                    </a:ext>
                  </a:extLst>
                </p:cNvPr>
                <p:cNvCxnSpPr/>
                <p:nvPr/>
              </p:nvCxnSpPr>
              <p:spPr>
                <a:xfrm>
                  <a:off x="3983017" y="4772975"/>
                  <a:ext cx="643467" cy="0"/>
                </a:xfrm>
                <a:prstGeom prst="straightConnector1">
                  <a:avLst/>
                </a:prstGeom>
                <a:ln w="38100">
                  <a:solidFill>
                    <a:schemeClr val="accent1"/>
                  </a:solidFill>
                  <a:headEnd type="triangle"/>
                  <a:tailEnd type="triangle"/>
                </a:ln>
              </p:spPr>
              <p:style>
                <a:lnRef idx="2">
                  <a:schemeClr val="accent6"/>
                </a:lnRef>
                <a:fillRef idx="0">
                  <a:schemeClr val="accent6"/>
                </a:fillRef>
                <a:effectRef idx="1">
                  <a:schemeClr val="accent6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0" name="TextBox 19">
                      <a:extLst>
                        <a:ext uri="{FF2B5EF4-FFF2-40B4-BE49-F238E27FC236}">
                          <a16:creationId xmlns:a16="http://schemas.microsoft.com/office/drawing/2014/main" id="{0B087569-3160-5E3F-3521-47A70F69C9E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234783" y="4034311"/>
                      <a:ext cx="674544" cy="738664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 anchor="ctr">
                      <a:spAutoFit/>
                    </a:bodyPr>
                    <a:lstStyle/>
                    <a:p>
                      <a:pPr>
                        <a:lnSpc>
                          <a:spcPct val="150000"/>
                        </a:lnSpc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GB" sz="2800" i="1">
                                <a:latin typeface="Cambria Math" panose="02040503050406030204" pitchFamily="18" charset="0"/>
                              </a:rPr>
                              <m:t>∆</m:t>
                            </m:r>
                            <m:r>
                              <a:rPr lang="hu-HU" sz="28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oMath>
                        </m:oMathPara>
                      </a14:m>
                      <a:endParaRPr lang="en-GB" sz="2800" i="1" dirty="0">
                        <a:latin typeface="Cambria Math" panose="02040503050406030204" pitchFamily="18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20" name="TextBox 19">
                      <a:extLst>
                        <a:ext uri="{FF2B5EF4-FFF2-40B4-BE49-F238E27FC236}">
                          <a16:creationId xmlns:a16="http://schemas.microsoft.com/office/drawing/2014/main" id="{0B087569-3160-5E3F-3521-47A70F69C9EA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234783" y="4034311"/>
                      <a:ext cx="674544" cy="738664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hu-HU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grpSp>
          <p:nvGrpSpPr>
            <p:cNvPr id="28" name="Csoportba foglalás 27">
              <a:extLst>
                <a:ext uri="{FF2B5EF4-FFF2-40B4-BE49-F238E27FC236}">
                  <a16:creationId xmlns:a16="http://schemas.microsoft.com/office/drawing/2014/main" id="{7ECFE245-5586-4C0B-B9EF-CB08D5EA3B4F}"/>
                </a:ext>
              </a:extLst>
            </p:cNvPr>
            <p:cNvGrpSpPr/>
            <p:nvPr/>
          </p:nvGrpSpPr>
          <p:grpSpPr>
            <a:xfrm>
              <a:off x="2493023" y="1119704"/>
              <a:ext cx="4899712" cy="1444787"/>
              <a:chOff x="2493023" y="1119704"/>
              <a:chExt cx="4899712" cy="1444787"/>
            </a:xfrm>
          </p:grpSpPr>
          <p:grpSp>
            <p:nvGrpSpPr>
              <p:cNvPr id="27" name="Csoportba foglalás 26">
                <a:extLst>
                  <a:ext uri="{FF2B5EF4-FFF2-40B4-BE49-F238E27FC236}">
                    <a16:creationId xmlns:a16="http://schemas.microsoft.com/office/drawing/2014/main" id="{70C87F72-9287-4A21-A72D-9A485518DC07}"/>
                  </a:ext>
                </a:extLst>
              </p:cNvPr>
              <p:cNvGrpSpPr/>
              <p:nvPr/>
            </p:nvGrpSpPr>
            <p:grpSpPr>
              <a:xfrm>
                <a:off x="2493023" y="1152245"/>
                <a:ext cx="3444241" cy="1412246"/>
                <a:chOff x="2493023" y="1152245"/>
                <a:chExt cx="3444241" cy="141224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8" name="TextBox 9">
                      <a:extLst>
                        <a:ext uri="{FF2B5EF4-FFF2-40B4-BE49-F238E27FC236}">
                          <a16:creationId xmlns:a16="http://schemas.microsoft.com/office/drawing/2014/main" id="{2D27E609-16CF-4D23-A7BA-4C122F86983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685874" y="1152245"/>
                      <a:ext cx="1131208" cy="1412246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 anchor="ctr">
                      <a:spAutoFit/>
                    </a:bodyPr>
                    <a:lstStyle/>
                    <a:p>
                      <a:pPr>
                        <a:lnSpc>
                          <a:spcPct val="150000"/>
                        </a:lnSpc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f>
                              <m:fPr>
                                <m:ctrlPr>
                                  <a:rPr lang="hu-HU" sz="28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hu-HU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hu-HU" sz="2800" i="1">
                                        <a:latin typeface="Cambria Math" panose="02040503050406030204" pitchFamily="18" charset="0"/>
                                      </a:rPr>
                                      <m:t>𝑈</m:t>
                                    </m:r>
                                  </m:e>
                                  <m:sub>
                                    <m:r>
                                      <a:rPr lang="hu-HU" sz="2800" i="1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  <m:r>
                                      <a:rPr lang="hu-HU" sz="2800" i="1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hu-HU" sz="2800" i="1">
                                        <a:latin typeface="Cambria Math" panose="02040503050406030204" pitchFamily="18" charset="0"/>
                                      </a:rPr>
                                      <m:t>𝑚𝑎𝑥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hu-HU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hu-HU" sz="2800" i="1">
                                        <a:latin typeface="Cambria Math" panose="02040503050406030204" pitchFamily="18" charset="0"/>
                                      </a:rPr>
                                      <m:t>𝑈</m:t>
                                    </m:r>
                                  </m:e>
                                  <m:sub>
                                    <m:r>
                                      <a:rPr lang="hu-HU" sz="2800" i="1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sub>
                                </m:sSub>
                              </m:den>
                            </m:f>
                          </m:oMath>
                        </m:oMathPara>
                      </a14:m>
                      <a:endParaRPr lang="en-GB" sz="2800" i="1" dirty="0">
                        <a:latin typeface="Cambria Math" panose="02040503050406030204" pitchFamily="18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18" name="TextBox 9">
                      <a:extLst>
                        <a:ext uri="{FF2B5EF4-FFF2-40B4-BE49-F238E27FC236}">
                          <a16:creationId xmlns:a16="http://schemas.microsoft.com/office/drawing/2014/main" id="{2D27E609-16CF-4D23-A7BA-4C122F86983E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685874" y="1152245"/>
                      <a:ext cx="1131208" cy="1412246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hu-HU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12" name="Straight Connector 11">
                  <a:extLst>
                    <a:ext uri="{FF2B5EF4-FFF2-40B4-BE49-F238E27FC236}">
                      <a16:creationId xmlns:a16="http://schemas.microsoft.com/office/drawing/2014/main" id="{D0DEED31-BEAD-1381-3FBE-EA22A2B51A9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2493023" y="1398264"/>
                  <a:ext cx="3444241" cy="4892"/>
                </a:xfrm>
                <a:prstGeom prst="line">
                  <a:avLst/>
                </a:prstGeom>
                <a:ln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" name="Csoportba foglalás 2">
                <a:extLst>
                  <a:ext uri="{FF2B5EF4-FFF2-40B4-BE49-F238E27FC236}">
                    <a16:creationId xmlns:a16="http://schemas.microsoft.com/office/drawing/2014/main" id="{A17707DB-360B-4F03-A0FA-899E934AE919}"/>
                  </a:ext>
                </a:extLst>
              </p:cNvPr>
              <p:cNvGrpSpPr/>
              <p:nvPr/>
            </p:nvGrpSpPr>
            <p:grpSpPr>
              <a:xfrm>
                <a:off x="6452646" y="1119704"/>
                <a:ext cx="940089" cy="738664"/>
                <a:chOff x="6452646" y="1119704"/>
                <a:chExt cx="940089" cy="738664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7" name="TextBox 16">
                      <a:extLst>
                        <a:ext uri="{FF2B5EF4-FFF2-40B4-BE49-F238E27FC236}">
                          <a16:creationId xmlns:a16="http://schemas.microsoft.com/office/drawing/2014/main" id="{57F57F2C-1258-9E17-676C-698E00E4320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528652" y="1119704"/>
                      <a:ext cx="864083" cy="738664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 anchor="ctr">
                      <a:spAutoFit/>
                    </a:bodyPr>
                    <a:lstStyle/>
                    <a:p>
                      <a:pPr>
                        <a:lnSpc>
                          <a:spcPct val="150000"/>
                        </a:lnSpc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GB" sz="2800" i="1">
                                <a:latin typeface="Cambria Math" panose="02040503050406030204" pitchFamily="18" charset="0"/>
                              </a:rPr>
                              <m:t>∆</m:t>
                            </m:r>
                            <m:sSub>
                              <m:sSubPr>
                                <m:ctrlPr>
                                  <a:rPr lang="hu-HU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sub>
                            </m:sSub>
                          </m:oMath>
                        </m:oMathPara>
                      </a14:m>
                      <a:endParaRPr lang="en-GB" sz="2800" i="1" dirty="0">
                        <a:latin typeface="Cambria Math" panose="02040503050406030204" pitchFamily="18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17" name="TextBox 16">
                      <a:extLst>
                        <a:ext uri="{FF2B5EF4-FFF2-40B4-BE49-F238E27FC236}">
                          <a16:creationId xmlns:a16="http://schemas.microsoft.com/office/drawing/2014/main" id="{57F57F2C-1258-9E17-676C-698E00E43208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528652" y="1119704"/>
                      <a:ext cx="864083" cy="738664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hu-HU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15" name="Egyenes összekötő nyíllal 14">
                  <a:extLst>
                    <a:ext uri="{FF2B5EF4-FFF2-40B4-BE49-F238E27FC236}">
                      <a16:creationId xmlns:a16="http://schemas.microsoft.com/office/drawing/2014/main" id="{02CB24C9-9B3D-4853-80A6-0A02DE0B3D5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452646" y="1222638"/>
                  <a:ext cx="0" cy="532796"/>
                </a:xfrm>
                <a:prstGeom prst="straightConnector1">
                  <a:avLst/>
                </a:prstGeom>
                <a:ln w="28575">
                  <a:headEnd type="triangle" w="med" len="med"/>
                  <a:tailEnd type="triangle" w="med" len="med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7348266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E7334F-C285-2162-AC78-F414302CCB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Curves</a:t>
            </a:r>
            <a:r>
              <a:rPr lang="hu-HU" dirty="0"/>
              <a:t> </a:t>
            </a:r>
            <a:r>
              <a:rPr lang="hu-HU" dirty="0" err="1"/>
              <a:t>for</a:t>
            </a:r>
            <a:r>
              <a:rPr lang="hu-HU" dirty="0"/>
              <a:t> </a:t>
            </a:r>
            <a:r>
              <a:rPr lang="hu-HU" dirty="0" err="1"/>
              <a:t>different</a:t>
            </a:r>
            <a:r>
              <a:rPr lang="hu-HU" dirty="0"/>
              <a:t> </a:t>
            </a:r>
            <a:r>
              <a:rPr lang="hu-HU" dirty="0" err="1"/>
              <a:t>materials</a:t>
            </a:r>
            <a:endParaRPr lang="en-US" dirty="0"/>
          </a:p>
        </p:txBody>
      </p:sp>
      <p:pic>
        <p:nvPicPr>
          <p:cNvPr id="8" name="Kép 7" descr="A képen szöveg, diagram, sor, Diagram látható&#10;&#10;Automatikusan generált leírás">
            <a:extLst>
              <a:ext uri="{FF2B5EF4-FFF2-40B4-BE49-F238E27FC236}">
                <a16:creationId xmlns:a16="http://schemas.microsoft.com/office/drawing/2014/main" id="{BBF7E64A-35CD-4989-A9D7-91E828AFBD1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2" t="11310" r="8892"/>
          <a:stretch/>
        </p:blipFill>
        <p:spPr>
          <a:xfrm>
            <a:off x="114301" y="1075673"/>
            <a:ext cx="7761514" cy="5782327"/>
          </a:xfrm>
          <a:prstGeom prst="rect">
            <a:avLst/>
          </a:prstGeom>
        </p:spPr>
      </p:pic>
      <p:graphicFrame>
        <p:nvGraphicFramePr>
          <p:cNvPr id="9" name="Táblázat 11">
            <a:extLst>
              <a:ext uri="{FF2B5EF4-FFF2-40B4-BE49-F238E27FC236}">
                <a16:creationId xmlns:a16="http://schemas.microsoft.com/office/drawing/2014/main" id="{8FCCD45D-12DD-483E-9999-052CE58AB0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992951"/>
              </p:ext>
            </p:extLst>
          </p:nvPr>
        </p:nvGraphicFramePr>
        <p:xfrm>
          <a:off x="8077199" y="3038649"/>
          <a:ext cx="3744685" cy="270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9457">
                  <a:extLst>
                    <a:ext uri="{9D8B030D-6E8A-4147-A177-3AD203B41FA5}">
                      <a16:colId xmlns:a16="http://schemas.microsoft.com/office/drawing/2014/main" val="4197788412"/>
                    </a:ext>
                  </a:extLst>
                </a:gridCol>
                <a:gridCol w="1807029">
                  <a:extLst>
                    <a:ext uri="{9D8B030D-6E8A-4147-A177-3AD203B41FA5}">
                      <a16:colId xmlns:a16="http://schemas.microsoft.com/office/drawing/2014/main" val="14202759"/>
                    </a:ext>
                  </a:extLst>
                </a:gridCol>
                <a:gridCol w="838199">
                  <a:extLst>
                    <a:ext uri="{9D8B030D-6E8A-4147-A177-3AD203B41FA5}">
                      <a16:colId xmlns:a16="http://schemas.microsoft.com/office/drawing/2014/main" val="4090623734"/>
                    </a:ext>
                  </a:extLst>
                </a:gridCol>
              </a:tblGrid>
              <a:tr h="813880">
                <a:tc>
                  <a:txBody>
                    <a:bodyPr/>
                    <a:lstStyle/>
                    <a:p>
                      <a:pPr algn="ctr"/>
                      <a:r>
                        <a:rPr lang="hu-HU" dirty="0" err="1"/>
                        <a:t>Material</a:t>
                      </a:r>
                      <a:endParaRPr lang="hu-H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 err="1"/>
                        <a:t>Resonance</a:t>
                      </a:r>
                      <a:r>
                        <a:rPr lang="hu-HU" dirty="0"/>
                        <a:t> </a:t>
                      </a:r>
                      <a:r>
                        <a:rPr lang="hu-HU" dirty="0" err="1"/>
                        <a:t>frequency</a:t>
                      </a:r>
                      <a:r>
                        <a:rPr lang="hu-HU" dirty="0"/>
                        <a:t> [Hz]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L [H]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07343536"/>
                  </a:ext>
                </a:extLst>
              </a:tr>
              <a:tr h="471530">
                <a:tc>
                  <a:txBody>
                    <a:bodyPr/>
                    <a:lstStyle/>
                    <a:p>
                      <a:pPr algn="ctr"/>
                      <a:r>
                        <a:rPr lang="hu-HU" dirty="0" err="1"/>
                        <a:t>Empty</a:t>
                      </a:r>
                      <a:endParaRPr lang="hu-H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57 800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0,0278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09201688"/>
                  </a:ext>
                </a:extLst>
              </a:tr>
              <a:tr h="471530">
                <a:tc>
                  <a:txBody>
                    <a:bodyPr/>
                    <a:lstStyle/>
                    <a:p>
                      <a:pPr algn="ctr"/>
                      <a:r>
                        <a:rPr lang="hu-HU" dirty="0" err="1"/>
                        <a:t>Al</a:t>
                      </a:r>
                      <a:endParaRPr lang="hu-H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72 300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0,0178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01644881"/>
                  </a:ext>
                </a:extLst>
              </a:tr>
              <a:tr h="471530">
                <a:tc>
                  <a:txBody>
                    <a:bodyPr/>
                    <a:lstStyle/>
                    <a:p>
                      <a:pPr algn="ctr"/>
                      <a:r>
                        <a:rPr lang="hu-HU" dirty="0" err="1"/>
                        <a:t>Cu</a:t>
                      </a:r>
                      <a:endParaRPr lang="hu-H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72 500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0,0177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35868023"/>
                  </a:ext>
                </a:extLst>
              </a:tr>
              <a:tr h="471530">
                <a:tc>
                  <a:txBody>
                    <a:bodyPr/>
                    <a:lstStyle/>
                    <a:p>
                      <a:pPr algn="ctr"/>
                      <a:r>
                        <a:rPr lang="hu-HU" dirty="0" err="1"/>
                        <a:t>Fe</a:t>
                      </a:r>
                      <a:endParaRPr lang="hu-H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56 200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0,0295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966389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12520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6B8865A-23F7-33D8-1968-DEDA8C3EAE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7818" y="2329316"/>
            <a:ext cx="6156696" cy="1919968"/>
          </a:xfrm>
        </p:spPr>
        <p:txBody>
          <a:bodyPr/>
          <a:lstStyle/>
          <a:p>
            <a:r>
              <a:rPr lang="en-US" sz="3200" dirty="0"/>
              <a:t>How do the properties of the core influence L and R</a:t>
            </a:r>
            <a:r>
              <a:rPr lang="en-US" sz="3200" baseline="-25000" dirty="0"/>
              <a:t>L</a:t>
            </a:r>
            <a:r>
              <a:rPr lang="en-US" sz="32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1007694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4703FFA-6283-0973-82AC-DAAEB3AF1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C738F67-1B0B-1728-B32E-4EF1F3C4BF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0119" y="1309798"/>
            <a:ext cx="5727161" cy="5101162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7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responses of a </a:t>
            </a:r>
            <a:r>
              <a:rPr lang="en-US" sz="2700" i="1" dirty="0">
                <a:solidFill>
                  <a:srgbClr val="C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LRC circuit </a:t>
            </a:r>
            <a:r>
              <a:rPr lang="en-US" sz="27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driven by an </a:t>
            </a:r>
            <a:r>
              <a:rPr lang="en-US" sz="2700" i="1" dirty="0">
                <a:solidFill>
                  <a:srgbClr val="C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AC source </a:t>
            </a:r>
            <a:r>
              <a:rPr lang="en-US" sz="27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can be changed by inserting either </a:t>
            </a:r>
            <a:r>
              <a:rPr lang="en-US" sz="2700" i="1" dirty="0">
                <a:solidFill>
                  <a:srgbClr val="C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 non-magnetic metal rod or a ferromagnetic rod </a:t>
            </a:r>
            <a:r>
              <a:rPr lang="en-US" sz="27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into the inductor coil. How can we obtain the </a:t>
            </a:r>
            <a:r>
              <a:rPr lang="en-US" sz="2700" i="1" dirty="0">
                <a:solidFill>
                  <a:srgbClr val="C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magnetic and electric properties </a:t>
            </a:r>
            <a:r>
              <a:rPr lang="en-US" sz="27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of the inserted rod from the </a:t>
            </a:r>
            <a:r>
              <a:rPr lang="en-US" sz="2700" i="1" dirty="0">
                <a:solidFill>
                  <a:srgbClr val="C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circuit’s responses</a:t>
            </a:r>
            <a:r>
              <a:rPr lang="en-US" sz="27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A91ED45-D5E0-3395-F915-81E591BD0A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8032" y="1509205"/>
            <a:ext cx="5350062" cy="4556315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7578161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ABAE7-67BA-D0E9-628B-E9D015DF9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I</a:t>
            </a:r>
            <a:r>
              <a:rPr lang="hu-HU" sz="4000" dirty="0"/>
              <a:t>V. </a:t>
            </a:r>
            <a:r>
              <a:rPr lang="hu-HU" sz="4000" dirty="0" err="1"/>
              <a:t>Skin</a:t>
            </a:r>
            <a:r>
              <a:rPr lang="hu-HU" sz="4000" dirty="0"/>
              <a:t> </a:t>
            </a:r>
            <a:r>
              <a:rPr lang="hu-HU" sz="4000" dirty="0" err="1"/>
              <a:t>effect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77605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0EA2185-E36C-114D-ABA6-DB251BE511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Magnetic</a:t>
            </a:r>
            <a:r>
              <a:rPr lang="hu-HU" dirty="0"/>
              <a:t> </a:t>
            </a:r>
            <a:r>
              <a:rPr lang="hu-HU" dirty="0" err="1"/>
              <a:t>field</a:t>
            </a:r>
            <a:r>
              <a:rPr lang="hu-HU" dirty="0"/>
              <a:t> in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coil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E8973A29-5A29-D904-1D10-27BF5DDF02D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65533" y="1998132"/>
                <a:ext cx="3564467" cy="2168735"/>
              </a:xfrm>
            </p:spPr>
            <p:txBody>
              <a:bodyPr wrap="square">
                <a:spAutoFit/>
              </a:bodyPr>
              <a:lstStyle/>
              <a:p>
                <a:pPr marL="0" indent="0">
                  <a:spcBef>
                    <a:spcPts val="6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hu-HU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hu-HU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hu-HU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hu-HU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hu-HU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hu-HU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func>
                        <m:funcPr>
                          <m:ctrlPr>
                            <a:rPr lang="hu-HU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hu-HU" b="0" i="0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hu-HU" b="0" i="1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hu-HU" b="0" i="1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hu-HU" b="0" i="1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hu-HU" sz="2800" b="0" i="1" dirty="0">
                  <a:solidFill>
                    <a:schemeClr val="bg2">
                      <a:lumMod val="5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hu-HU" sz="1200" b="0" i="1" dirty="0">
                  <a:solidFill>
                    <a:schemeClr val="bg2">
                      <a:lumMod val="5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hu-HU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hu-HU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hu-HU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  <m:r>
                            <a:rPr lang="hu-HU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hu-HU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hu-HU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hu-HU" b="0" i="1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hu-HU" b="0" i="1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hu-HU" b="0" i="1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num>
                        <m:den>
                          <m:r>
                            <a:rPr lang="hu-HU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</m:oMath>
                  </m:oMathPara>
                </a14:m>
                <a:endParaRPr lang="hu-HU" sz="2000" dirty="0">
                  <a:solidFill>
                    <a:schemeClr val="bg2">
                      <a:lumMod val="75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hu-HU" b="1" dirty="0" err="1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Magnetic</a:t>
                </a:r>
                <a:r>
                  <a:rPr lang="hu-HU" b="1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:r>
                  <a:rPr lang="hu-HU" b="1" dirty="0" err="1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flux</a:t>
                </a:r>
                <a:r>
                  <a:rPr lang="hu-HU" b="1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in </a:t>
                </a:r>
                <a:r>
                  <a:rPr lang="hu-HU" b="1" dirty="0" err="1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the</a:t>
                </a:r>
                <a:r>
                  <a:rPr lang="hu-HU" b="1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:r>
                  <a:rPr lang="hu-HU" b="1" dirty="0" err="1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core</a:t>
                </a:r>
                <a:r>
                  <a:rPr lang="hu-HU" b="1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: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E8973A29-5A29-D904-1D10-27BF5DDF02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65533" y="1998132"/>
                <a:ext cx="3564467" cy="2168735"/>
              </a:xfrm>
              <a:blipFill>
                <a:blip r:embed="rId2"/>
                <a:stretch>
                  <a:fillRect l="-2564" r="-1368" b="-5618"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Szövegdoboz 5">
                <a:extLst>
                  <a:ext uri="{FF2B5EF4-FFF2-40B4-BE49-F238E27FC236}">
                    <a16:creationId xmlns:a16="http://schemas.microsoft.com/office/drawing/2014/main" id="{141C6CDB-8658-4120-8EE0-30FACA3A1E68}"/>
                  </a:ext>
                </a:extLst>
              </p:cNvPr>
              <p:cNvSpPr txBox="1"/>
              <p:nvPr/>
            </p:nvSpPr>
            <p:spPr>
              <a:xfrm>
                <a:off x="7865533" y="4166867"/>
                <a:ext cx="3912811" cy="7837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Φ</m:t>
                      </m:r>
                      <m:r>
                        <a:rPr lang="hu-HU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hu-HU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hu-HU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hu-HU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hu-HU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hu-HU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hu-HU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  <m:r>
                            <a:rPr lang="hu-HU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hu-HU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num>
                        <m:den>
                          <m:r>
                            <a:rPr lang="hu-HU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  <m:r>
                        <a:rPr lang="hu-HU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hu-HU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hu-HU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hu-HU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hu-HU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hu-HU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hu-HU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hu-HU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hu-HU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hu-HU" sz="2400" dirty="0"/>
              </a:p>
            </p:txBody>
          </p:sp>
        </mc:Choice>
        <mc:Fallback xmlns="">
          <p:sp>
            <p:nvSpPr>
              <p:cNvPr id="6" name="Szövegdoboz 5">
                <a:extLst>
                  <a:ext uri="{FF2B5EF4-FFF2-40B4-BE49-F238E27FC236}">
                    <a16:creationId xmlns:a16="http://schemas.microsoft.com/office/drawing/2014/main" id="{141C6CDB-8658-4120-8EE0-30FACA3A1E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5533" y="4166867"/>
                <a:ext cx="3912811" cy="78374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Csoportba foglalás 9">
            <a:extLst>
              <a:ext uri="{FF2B5EF4-FFF2-40B4-BE49-F238E27FC236}">
                <a16:creationId xmlns:a16="http://schemas.microsoft.com/office/drawing/2014/main" id="{3231DFBA-8BE2-44E3-B108-5DF17E0008BA}"/>
              </a:ext>
            </a:extLst>
          </p:cNvPr>
          <p:cNvGrpSpPr/>
          <p:nvPr/>
        </p:nvGrpSpPr>
        <p:grpSpPr>
          <a:xfrm>
            <a:off x="77893" y="1469569"/>
            <a:ext cx="7787640" cy="4089403"/>
            <a:chOff x="77893" y="1469569"/>
            <a:chExt cx="7787640" cy="408940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932A1E4-311C-FB79-99E9-902710F116C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893" y="1748969"/>
              <a:ext cx="7787640" cy="3810003"/>
            </a:xfrm>
            <a:prstGeom prst="rect">
              <a:avLst/>
            </a:prstGeom>
          </p:spPr>
        </p:pic>
        <p:sp>
          <p:nvSpPr>
            <p:cNvPr id="8" name="Content Placeholder 3">
              <a:extLst>
                <a:ext uri="{FF2B5EF4-FFF2-40B4-BE49-F238E27FC236}">
                  <a16:creationId xmlns:a16="http://schemas.microsoft.com/office/drawing/2014/main" id="{69754A1C-AEE2-417D-A046-5244802DA3B8}"/>
                </a:ext>
              </a:extLst>
            </p:cNvPr>
            <p:cNvSpPr txBox="1">
              <a:spLocks/>
            </p:cNvSpPr>
            <p:nvPr/>
          </p:nvSpPr>
          <p:spPr>
            <a:xfrm>
              <a:off x="931336" y="1469569"/>
              <a:ext cx="1626809" cy="400110"/>
            </a:xfrm>
            <a:prstGeom prst="rect">
              <a:avLst/>
            </a:prstGeom>
          </p:spPr>
          <p:txBody>
            <a:bodyPr vert="horz" wrap="square" lIns="91440" tIns="45720" rIns="91440" bIns="45720" rtlCol="0">
              <a:spAutoFit/>
            </a:bodyPr>
            <a:lstStyle>
              <a:lvl1pPr marL="228600" indent="-228600" algn="l" defTabSz="914400" rtl="0" eaLnBrk="1" latinLnBrk="0" hangingPunct="1">
                <a:spcBef>
                  <a:spcPts val="1800"/>
                </a:spcBef>
                <a:buClr>
                  <a:schemeClr val="accent1"/>
                </a:buClr>
                <a:buSzPct val="100000"/>
                <a:buFont typeface="Wingdings 2" pitchFamily="18" charset="2"/>
                <a:buChar char="¡"/>
                <a:defRPr sz="24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1pPr>
              <a:lvl2pPr marL="457200" indent="-228600" algn="l" defTabSz="914400" rtl="0" eaLnBrk="1" latinLnBrk="0" hangingPunct="1">
                <a:spcBef>
                  <a:spcPts val="600"/>
                </a:spcBef>
                <a:buClr>
                  <a:schemeClr val="accent1">
                    <a:lumMod val="50000"/>
                  </a:schemeClr>
                </a:buClr>
                <a:buSzPct val="100000"/>
                <a:buFont typeface="Wingdings 2" pitchFamily="18" charset="2"/>
                <a:buChar char="¡"/>
                <a:defRPr sz="20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2pPr>
              <a:lvl3pPr marL="685800" indent="-228600" algn="l" defTabSz="914400" rtl="0" eaLnBrk="1" latinLnBrk="0" hangingPunct="1">
                <a:spcBef>
                  <a:spcPts val="600"/>
                </a:spcBef>
                <a:buClr>
                  <a:schemeClr val="accent1"/>
                </a:buClr>
                <a:buSzPct val="100000"/>
                <a:buFont typeface="Wingdings 2" pitchFamily="18" charset="2"/>
                <a:buChar char="¡"/>
                <a:defRPr sz="20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3pPr>
              <a:lvl4pPr marL="914400" indent="-228600" algn="l" defTabSz="914400" rtl="0" eaLnBrk="1" latinLnBrk="0" hangingPunct="1">
                <a:spcBef>
                  <a:spcPts val="600"/>
                </a:spcBef>
                <a:buClr>
                  <a:schemeClr val="accent1">
                    <a:lumMod val="50000"/>
                  </a:schemeClr>
                </a:buClr>
                <a:buSzPct val="100000"/>
                <a:buFont typeface="Wingdings 2" pitchFamily="18" charset="2"/>
                <a:buChar char="¡"/>
                <a:defRPr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4pPr>
              <a:lvl5pPr marL="1143000" indent="-228600" algn="l" defTabSz="914400" rtl="0" eaLnBrk="1" latinLnBrk="0" hangingPunct="1">
                <a:spcBef>
                  <a:spcPts val="600"/>
                </a:spcBef>
                <a:buClr>
                  <a:schemeClr val="accent1"/>
                </a:buClr>
                <a:buSzPct val="100000"/>
                <a:buFont typeface="Wingdings 2" pitchFamily="18" charset="2"/>
                <a:buChar char="¡"/>
                <a:defRPr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5pPr>
              <a:lvl6pPr marL="1377950" indent="-228600" algn="l" defTabSz="914400" rtl="0" eaLnBrk="1" latinLnBrk="0" hangingPunct="1">
                <a:spcBef>
                  <a:spcPct val="20000"/>
                </a:spcBef>
                <a:buClr>
                  <a:schemeClr val="accent1">
                    <a:lumMod val="50000"/>
                  </a:schemeClr>
                </a:buClr>
                <a:buFont typeface="Wingdings 2" pitchFamily="18" charset="2"/>
                <a:buChar char=""/>
                <a:defRPr lang="en-US"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6pPr>
              <a:lvl7pPr marL="1603375" indent="-228600" algn="l" defTabSz="914400" rtl="0" eaLnBrk="1" latinLnBrk="0" hangingPunct="1">
                <a:spcBef>
                  <a:spcPct val="20000"/>
                </a:spcBef>
                <a:buClr>
                  <a:schemeClr val="accent1"/>
                </a:buClr>
                <a:buFont typeface="Wingdings 2" pitchFamily="18" charset="2"/>
                <a:buChar char=""/>
                <a:defRPr lang="en-US"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7pPr>
              <a:lvl8pPr marL="1830388" indent="-228600" algn="l" defTabSz="914400" rtl="0" eaLnBrk="1" latinLnBrk="0" hangingPunct="1">
                <a:spcBef>
                  <a:spcPct val="20000"/>
                </a:spcBef>
                <a:buClr>
                  <a:schemeClr val="accent1">
                    <a:lumMod val="50000"/>
                  </a:schemeClr>
                </a:buClr>
                <a:buFont typeface="Wingdings 2" pitchFamily="18" charset="2"/>
                <a:buChar char=""/>
                <a:defRPr lang="en-US"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8pPr>
              <a:lvl9pPr marL="2057400" indent="-228600" algn="l" defTabSz="914400" rtl="0" eaLnBrk="1" latinLnBrk="0" hangingPunct="1">
                <a:spcBef>
                  <a:spcPct val="20000"/>
                </a:spcBef>
                <a:buClr>
                  <a:schemeClr val="accent1"/>
                </a:buClr>
                <a:buFont typeface="Wingdings 2" pitchFamily="18" charset="2"/>
                <a:buChar char=""/>
                <a:defRPr lang="en-US"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9pPr>
            </a:lstStyle>
            <a:p>
              <a:pPr marL="0" indent="0">
                <a:buFont typeface="Wingdings 2" pitchFamily="18" charset="2"/>
                <a:buNone/>
              </a:pPr>
              <a:r>
                <a:rPr lang="hu-HU" sz="2000" dirty="0">
                  <a:solidFill>
                    <a:schemeClr val="tx1"/>
                  </a:solidFill>
                  <a:ea typeface="Cambria" panose="02040503050406030204" pitchFamily="18" charset="0"/>
                </a:rPr>
                <a:t>(</a:t>
              </a:r>
              <a:r>
                <a:rPr lang="hu-HU" sz="2000" dirty="0" err="1">
                  <a:solidFill>
                    <a:schemeClr val="tx1"/>
                  </a:solidFill>
                  <a:ea typeface="Cambria" panose="02040503050406030204" pitchFamily="18" charset="0"/>
                </a:rPr>
                <a:t>current</a:t>
              </a:r>
              <a:r>
                <a:rPr lang="hu-HU" sz="2000" dirty="0">
                  <a:solidFill>
                    <a:schemeClr val="tx1"/>
                  </a:solidFill>
                  <a:ea typeface="Cambria" panose="02040503050406030204" pitchFamily="18" charset="0"/>
                </a:rPr>
                <a:t> out)</a:t>
              </a:r>
            </a:p>
          </p:txBody>
        </p:sp>
        <p:sp>
          <p:nvSpPr>
            <p:cNvPr id="9" name="Content Placeholder 3">
              <a:extLst>
                <a:ext uri="{FF2B5EF4-FFF2-40B4-BE49-F238E27FC236}">
                  <a16:creationId xmlns:a16="http://schemas.microsoft.com/office/drawing/2014/main" id="{7CD2A2DF-1FA2-47DC-A9A9-1EB10E04B25E}"/>
                </a:ext>
              </a:extLst>
            </p:cNvPr>
            <p:cNvSpPr txBox="1">
              <a:spLocks/>
            </p:cNvSpPr>
            <p:nvPr/>
          </p:nvSpPr>
          <p:spPr>
            <a:xfrm>
              <a:off x="953104" y="5040078"/>
              <a:ext cx="1626809" cy="400110"/>
            </a:xfrm>
            <a:prstGeom prst="rect">
              <a:avLst/>
            </a:prstGeom>
          </p:spPr>
          <p:txBody>
            <a:bodyPr vert="horz" wrap="square" lIns="91440" tIns="45720" rIns="91440" bIns="45720" rtlCol="0">
              <a:spAutoFit/>
            </a:bodyPr>
            <a:lstStyle>
              <a:lvl1pPr marL="228600" indent="-228600" algn="l" defTabSz="914400" rtl="0" eaLnBrk="1" latinLnBrk="0" hangingPunct="1">
                <a:spcBef>
                  <a:spcPts val="1800"/>
                </a:spcBef>
                <a:buClr>
                  <a:schemeClr val="accent1"/>
                </a:buClr>
                <a:buSzPct val="100000"/>
                <a:buFont typeface="Wingdings 2" pitchFamily="18" charset="2"/>
                <a:buChar char="¡"/>
                <a:defRPr sz="24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1pPr>
              <a:lvl2pPr marL="457200" indent="-228600" algn="l" defTabSz="914400" rtl="0" eaLnBrk="1" latinLnBrk="0" hangingPunct="1">
                <a:spcBef>
                  <a:spcPts val="600"/>
                </a:spcBef>
                <a:buClr>
                  <a:schemeClr val="accent1">
                    <a:lumMod val="50000"/>
                  </a:schemeClr>
                </a:buClr>
                <a:buSzPct val="100000"/>
                <a:buFont typeface="Wingdings 2" pitchFamily="18" charset="2"/>
                <a:buChar char="¡"/>
                <a:defRPr sz="20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2pPr>
              <a:lvl3pPr marL="685800" indent="-228600" algn="l" defTabSz="914400" rtl="0" eaLnBrk="1" latinLnBrk="0" hangingPunct="1">
                <a:spcBef>
                  <a:spcPts val="600"/>
                </a:spcBef>
                <a:buClr>
                  <a:schemeClr val="accent1"/>
                </a:buClr>
                <a:buSzPct val="100000"/>
                <a:buFont typeface="Wingdings 2" pitchFamily="18" charset="2"/>
                <a:buChar char="¡"/>
                <a:defRPr sz="20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3pPr>
              <a:lvl4pPr marL="914400" indent="-228600" algn="l" defTabSz="914400" rtl="0" eaLnBrk="1" latinLnBrk="0" hangingPunct="1">
                <a:spcBef>
                  <a:spcPts val="600"/>
                </a:spcBef>
                <a:buClr>
                  <a:schemeClr val="accent1">
                    <a:lumMod val="50000"/>
                  </a:schemeClr>
                </a:buClr>
                <a:buSzPct val="100000"/>
                <a:buFont typeface="Wingdings 2" pitchFamily="18" charset="2"/>
                <a:buChar char="¡"/>
                <a:defRPr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4pPr>
              <a:lvl5pPr marL="1143000" indent="-228600" algn="l" defTabSz="914400" rtl="0" eaLnBrk="1" latinLnBrk="0" hangingPunct="1">
                <a:spcBef>
                  <a:spcPts val="600"/>
                </a:spcBef>
                <a:buClr>
                  <a:schemeClr val="accent1"/>
                </a:buClr>
                <a:buSzPct val="100000"/>
                <a:buFont typeface="Wingdings 2" pitchFamily="18" charset="2"/>
                <a:buChar char="¡"/>
                <a:defRPr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5pPr>
              <a:lvl6pPr marL="1377950" indent="-228600" algn="l" defTabSz="914400" rtl="0" eaLnBrk="1" latinLnBrk="0" hangingPunct="1">
                <a:spcBef>
                  <a:spcPct val="20000"/>
                </a:spcBef>
                <a:buClr>
                  <a:schemeClr val="accent1">
                    <a:lumMod val="50000"/>
                  </a:schemeClr>
                </a:buClr>
                <a:buFont typeface="Wingdings 2" pitchFamily="18" charset="2"/>
                <a:buChar char=""/>
                <a:defRPr lang="en-US"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6pPr>
              <a:lvl7pPr marL="1603375" indent="-228600" algn="l" defTabSz="914400" rtl="0" eaLnBrk="1" latinLnBrk="0" hangingPunct="1">
                <a:spcBef>
                  <a:spcPct val="20000"/>
                </a:spcBef>
                <a:buClr>
                  <a:schemeClr val="accent1"/>
                </a:buClr>
                <a:buFont typeface="Wingdings 2" pitchFamily="18" charset="2"/>
                <a:buChar char=""/>
                <a:defRPr lang="en-US"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7pPr>
              <a:lvl8pPr marL="1830388" indent="-228600" algn="l" defTabSz="914400" rtl="0" eaLnBrk="1" latinLnBrk="0" hangingPunct="1">
                <a:spcBef>
                  <a:spcPct val="20000"/>
                </a:spcBef>
                <a:buClr>
                  <a:schemeClr val="accent1">
                    <a:lumMod val="50000"/>
                  </a:schemeClr>
                </a:buClr>
                <a:buFont typeface="Wingdings 2" pitchFamily="18" charset="2"/>
                <a:buChar char=""/>
                <a:defRPr lang="en-US"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8pPr>
              <a:lvl9pPr marL="2057400" indent="-228600" algn="l" defTabSz="914400" rtl="0" eaLnBrk="1" latinLnBrk="0" hangingPunct="1">
                <a:spcBef>
                  <a:spcPct val="20000"/>
                </a:spcBef>
                <a:buClr>
                  <a:schemeClr val="accent1"/>
                </a:buClr>
                <a:buFont typeface="Wingdings 2" pitchFamily="18" charset="2"/>
                <a:buChar char=""/>
                <a:defRPr lang="en-US"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9pPr>
            </a:lstStyle>
            <a:p>
              <a:pPr marL="0" indent="0">
                <a:buFont typeface="Wingdings 2" pitchFamily="18" charset="2"/>
                <a:buNone/>
              </a:pPr>
              <a:r>
                <a:rPr lang="hu-HU" sz="2000" dirty="0">
                  <a:solidFill>
                    <a:schemeClr val="tx1"/>
                  </a:solidFill>
                  <a:ea typeface="Cambria" panose="02040503050406030204" pitchFamily="18" charset="0"/>
                </a:rPr>
                <a:t>(</a:t>
              </a:r>
              <a:r>
                <a:rPr lang="hu-HU" sz="2000" dirty="0" err="1">
                  <a:solidFill>
                    <a:schemeClr val="tx1"/>
                  </a:solidFill>
                  <a:ea typeface="Cambria" panose="02040503050406030204" pitchFamily="18" charset="0"/>
                </a:rPr>
                <a:t>current</a:t>
              </a:r>
              <a:r>
                <a:rPr lang="hu-HU" sz="2000" dirty="0">
                  <a:solidFill>
                    <a:schemeClr val="tx1"/>
                  </a:solidFill>
                  <a:ea typeface="Cambria" panose="02040503050406030204" pitchFamily="18" charset="0"/>
                </a:rPr>
                <a:t> in)</a:t>
              </a:r>
            </a:p>
          </p:txBody>
        </p:sp>
      </p:grp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02A933F5-4F1B-47D1-B85E-825792B2E719}"/>
              </a:ext>
            </a:extLst>
          </p:cNvPr>
          <p:cNvSpPr txBox="1">
            <a:spLocks/>
          </p:cNvSpPr>
          <p:nvPr/>
        </p:nvSpPr>
        <p:spPr>
          <a:xfrm>
            <a:off x="6063344" y="6264239"/>
            <a:ext cx="6096000" cy="461665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spcBef>
                <a:spcPts val="1800"/>
              </a:spcBef>
              <a:buClr>
                <a:schemeClr val="accent1"/>
              </a:buClr>
              <a:buSzPct val="100000"/>
              <a:buFont typeface="Wingdings 2" pitchFamily="18" charset="2"/>
              <a:buChar char="¡"/>
              <a:defRPr sz="24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100000"/>
              <a:buFont typeface="Wingdings 2" pitchFamily="18" charset="2"/>
              <a:buChar char="¡"/>
              <a:defRPr sz="20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6858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Wingdings 2" pitchFamily="18" charset="2"/>
              <a:buChar char="¡"/>
              <a:defRPr sz="20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9144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100000"/>
              <a:buFont typeface="Wingdings 2" pitchFamily="18" charset="2"/>
              <a:buChar char="¡"/>
              <a:defRPr sz="18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11430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Wingdings 2" pitchFamily="18" charset="2"/>
              <a:buChar char="¡"/>
              <a:defRPr sz="18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"/>
              <a:defRPr lang="en-US" sz="18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"/>
              <a:defRPr lang="en-US" sz="18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"/>
              <a:defRPr lang="en-US" sz="18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"/>
              <a:defRPr lang="en-US" sz="18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9pPr>
          </a:lstStyle>
          <a:p>
            <a:pPr marL="0" indent="0">
              <a:spcBef>
                <a:spcPts val="600"/>
              </a:spcBef>
              <a:buFont typeface="Wingdings 2" pitchFamily="18" charset="2"/>
              <a:buNone/>
            </a:pPr>
            <a:r>
              <a:rPr lang="el-GR" i="1" dirty="0">
                <a:solidFill>
                  <a:schemeClr val="tx1"/>
                </a:solidFill>
                <a:ea typeface="Cambria" panose="02040503050406030204" pitchFamily="18" charset="0"/>
              </a:rPr>
              <a:t>μ</a:t>
            </a:r>
            <a:r>
              <a:rPr lang="hu-HU" i="1" dirty="0">
                <a:solidFill>
                  <a:schemeClr val="tx1"/>
                </a:solidFill>
                <a:ea typeface="Cambria" panose="02040503050406030204" pitchFamily="18" charset="0"/>
              </a:rPr>
              <a:t>: </a:t>
            </a:r>
            <a:r>
              <a:rPr lang="hu-HU" i="1" dirty="0" err="1">
                <a:solidFill>
                  <a:schemeClr val="tx1"/>
                </a:solidFill>
                <a:ea typeface="Cambria" panose="02040503050406030204" pitchFamily="18" charset="0"/>
              </a:rPr>
              <a:t>permeability</a:t>
            </a:r>
            <a:r>
              <a:rPr lang="hu-HU" i="1" dirty="0">
                <a:solidFill>
                  <a:schemeClr val="tx1"/>
                </a:solidFill>
                <a:ea typeface="Cambria" panose="02040503050406030204" pitchFamily="18" charset="0"/>
              </a:rPr>
              <a:t> of </a:t>
            </a:r>
            <a:r>
              <a:rPr lang="hu-HU" i="1" dirty="0" err="1">
                <a:solidFill>
                  <a:schemeClr val="tx1"/>
                </a:solidFill>
                <a:ea typeface="Cambria" panose="02040503050406030204" pitchFamily="18" charset="0"/>
              </a:rPr>
              <a:t>rod</a:t>
            </a:r>
            <a:r>
              <a:rPr lang="hu-HU" i="1" dirty="0">
                <a:solidFill>
                  <a:schemeClr val="tx1"/>
                </a:solidFill>
                <a:ea typeface="Cambria" panose="02040503050406030204" pitchFamily="18" charset="0"/>
              </a:rPr>
              <a:t>  ,  A: </a:t>
            </a:r>
            <a:r>
              <a:rPr lang="hu-HU" i="1" dirty="0" err="1">
                <a:solidFill>
                  <a:schemeClr val="tx1"/>
                </a:solidFill>
                <a:ea typeface="Cambria" panose="02040503050406030204" pitchFamily="18" charset="0"/>
              </a:rPr>
              <a:t>cross-section</a:t>
            </a:r>
            <a:r>
              <a:rPr lang="hu-HU" i="1" dirty="0">
                <a:solidFill>
                  <a:schemeClr val="tx1"/>
                </a:solidFill>
                <a:ea typeface="Cambria" panose="02040503050406030204" pitchFamily="18" charset="0"/>
              </a:rPr>
              <a:t> of </a:t>
            </a:r>
            <a:r>
              <a:rPr lang="hu-HU" i="1" dirty="0" err="1">
                <a:solidFill>
                  <a:schemeClr val="tx1"/>
                </a:solidFill>
                <a:ea typeface="Cambria" panose="02040503050406030204" pitchFamily="18" charset="0"/>
              </a:rPr>
              <a:t>rod</a:t>
            </a:r>
            <a:endParaRPr lang="hu-HU" i="1" dirty="0">
              <a:solidFill>
                <a:schemeClr val="tx1"/>
              </a:solidFill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5028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07A3742-BDC0-493F-8CF4-7795B276E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Eddy</a:t>
            </a:r>
            <a:r>
              <a:rPr lang="hu-HU" dirty="0"/>
              <a:t> </a:t>
            </a:r>
            <a:r>
              <a:rPr lang="hu-HU" dirty="0" err="1"/>
              <a:t>currents</a:t>
            </a:r>
            <a:r>
              <a:rPr lang="hu-HU" dirty="0"/>
              <a:t> in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core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BBC08A12-28C0-46CF-B491-F499C56129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AC </a:t>
            </a:r>
            <a:r>
              <a:rPr lang="hu-HU" dirty="0" err="1"/>
              <a:t>source</a:t>
            </a:r>
            <a:r>
              <a:rPr lang="hu-HU" dirty="0"/>
              <a:t> </a:t>
            </a:r>
            <a:r>
              <a:rPr lang="hu-HU" dirty="0">
                <a:sym typeface="Wingdings" panose="05000000000000000000" pitchFamily="2" charset="2"/>
              </a:rPr>
              <a:t> </a:t>
            </a:r>
            <a:r>
              <a:rPr lang="hu-HU" dirty="0" err="1">
                <a:sym typeface="Wingdings" panose="05000000000000000000" pitchFamily="2" charset="2"/>
              </a:rPr>
              <a:t>magnetic</a:t>
            </a:r>
            <a:r>
              <a:rPr lang="hu-HU" dirty="0">
                <a:sym typeface="Wingdings" panose="05000000000000000000" pitchFamily="2" charset="2"/>
              </a:rPr>
              <a:t> </a:t>
            </a:r>
            <a:r>
              <a:rPr lang="hu-HU" dirty="0" err="1">
                <a:sym typeface="Wingdings" panose="05000000000000000000" pitchFamily="2" charset="2"/>
              </a:rPr>
              <a:t>field</a:t>
            </a:r>
            <a:r>
              <a:rPr lang="hu-HU" dirty="0">
                <a:sym typeface="Wingdings" panose="05000000000000000000" pitchFamily="2" charset="2"/>
              </a:rPr>
              <a:t> </a:t>
            </a:r>
            <a:r>
              <a:rPr lang="hu-HU" dirty="0" err="1">
                <a:sym typeface="Wingdings" panose="05000000000000000000" pitchFamily="2" charset="2"/>
              </a:rPr>
              <a:t>constantly</a:t>
            </a:r>
            <a:r>
              <a:rPr lang="hu-HU" dirty="0">
                <a:sym typeface="Wingdings" panose="05000000000000000000" pitchFamily="2" charset="2"/>
              </a:rPr>
              <a:t> </a:t>
            </a:r>
            <a:r>
              <a:rPr lang="hu-HU" dirty="0" err="1">
                <a:sym typeface="Wingdings" panose="05000000000000000000" pitchFamily="2" charset="2"/>
              </a:rPr>
              <a:t>changes</a:t>
            </a:r>
            <a:endParaRPr lang="hu-HU" dirty="0">
              <a:sym typeface="Wingdings" panose="05000000000000000000" pitchFamily="2" charset="2"/>
            </a:endParaRPr>
          </a:p>
          <a:p>
            <a:pPr marL="228600" lvl="1" indent="0">
              <a:buNone/>
            </a:pPr>
            <a:endParaRPr lang="hu-HU" sz="700" dirty="0">
              <a:sym typeface="Wingdings" panose="05000000000000000000" pitchFamily="2" charset="2"/>
            </a:endParaRPr>
          </a:p>
          <a:p>
            <a:r>
              <a:rPr lang="hu-HU" dirty="0" err="1">
                <a:sym typeface="Wingdings" panose="05000000000000000000" pitchFamily="2" charset="2"/>
              </a:rPr>
              <a:t>Faraday’s</a:t>
            </a:r>
            <a:r>
              <a:rPr lang="hu-HU" dirty="0">
                <a:sym typeface="Wingdings" panose="05000000000000000000" pitchFamily="2" charset="2"/>
              </a:rPr>
              <a:t> </a:t>
            </a:r>
            <a:r>
              <a:rPr lang="hu-HU" dirty="0" err="1">
                <a:sym typeface="Wingdings" panose="05000000000000000000" pitchFamily="2" charset="2"/>
              </a:rPr>
              <a:t>law</a:t>
            </a:r>
            <a:r>
              <a:rPr lang="hu-HU" dirty="0">
                <a:sym typeface="Wingdings" panose="05000000000000000000" pitchFamily="2" charset="2"/>
              </a:rPr>
              <a:t> of </a:t>
            </a:r>
            <a:r>
              <a:rPr lang="hu-HU" dirty="0" err="1">
                <a:sym typeface="Wingdings" panose="05000000000000000000" pitchFamily="2" charset="2"/>
              </a:rPr>
              <a:t>induction</a:t>
            </a:r>
            <a:r>
              <a:rPr lang="hu-HU" dirty="0">
                <a:sym typeface="Wingdings" panose="05000000000000000000" pitchFamily="2" charset="2"/>
              </a:rPr>
              <a:t>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09EF69-F466-4B13-B995-438D49482A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117" y="2886772"/>
            <a:ext cx="6517170" cy="337157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Szövegdoboz 6">
                <a:extLst>
                  <a:ext uri="{FF2B5EF4-FFF2-40B4-BE49-F238E27FC236}">
                    <a16:creationId xmlns:a16="http://schemas.microsoft.com/office/drawing/2014/main" id="{CF7FF03A-DE02-4CD3-AE39-ACD1AFF84E54}"/>
                  </a:ext>
                </a:extLst>
              </p:cNvPr>
              <p:cNvSpPr txBox="1"/>
              <p:nvPr/>
            </p:nvSpPr>
            <p:spPr>
              <a:xfrm>
                <a:off x="4262328" y="1656889"/>
                <a:ext cx="4974771" cy="83343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hu-HU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hu-HU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𝑖𝑛𝑑</m:t>
                          </m:r>
                        </m:sub>
                      </m:sSub>
                      <m:r>
                        <a:rPr lang="hu-HU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hu-HU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f>
                        <m:fPr>
                          <m:ctrlPr>
                            <a:rPr lang="hu-HU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hu-HU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m:rPr>
                              <m:sty m:val="p"/>
                            </m:rPr>
                            <a:rPr lang="el-G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Φ</m:t>
                          </m:r>
                        </m:num>
                        <m:den>
                          <m:r>
                            <a:rPr lang="hu-HU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hu-HU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hu-HU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hu-H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hu-H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  <m:sSup>
                            <m:sSupPr>
                              <m:ctrlPr>
                                <a:rPr lang="hu-HU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hu-HU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p>
                              <m:r>
                                <a:rPr lang="hu-HU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hu-H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  <m:sSup>
                        <m:sSupPr>
                          <m:ctrlPr>
                            <a:rPr lang="hu-HU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hu-HU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hu-HU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hu-HU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hu-HU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hu-HU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hu-HU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hu-HU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hu-HU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hu-HU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num>
                        <m:den>
                          <m:r>
                            <a:rPr lang="hu-HU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hu-HU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hu-HU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Szövegdoboz 6">
                <a:extLst>
                  <a:ext uri="{FF2B5EF4-FFF2-40B4-BE49-F238E27FC236}">
                    <a16:creationId xmlns:a16="http://schemas.microsoft.com/office/drawing/2014/main" id="{CF7FF03A-DE02-4CD3-AE39-ACD1AFF84E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2328" y="1656889"/>
                <a:ext cx="4974771" cy="83343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Egyenes összekötő nyíllal 21">
            <a:extLst>
              <a:ext uri="{FF2B5EF4-FFF2-40B4-BE49-F238E27FC236}">
                <a16:creationId xmlns:a16="http://schemas.microsoft.com/office/drawing/2014/main" id="{24A040F2-2876-4E84-81D7-8F77AC369F7C}"/>
              </a:ext>
            </a:extLst>
          </p:cNvPr>
          <p:cNvCxnSpPr>
            <a:cxnSpLocks/>
          </p:cNvCxnSpPr>
          <p:nvPr/>
        </p:nvCxnSpPr>
        <p:spPr>
          <a:xfrm>
            <a:off x="9388560" y="4071262"/>
            <a:ext cx="0" cy="716973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artalom helye 2">
            <a:extLst>
              <a:ext uri="{FF2B5EF4-FFF2-40B4-BE49-F238E27FC236}">
                <a16:creationId xmlns:a16="http://schemas.microsoft.com/office/drawing/2014/main" id="{6BF9CBC0-5CBE-47C2-9C2A-896A4854AD3C}"/>
              </a:ext>
            </a:extLst>
          </p:cNvPr>
          <p:cNvSpPr txBox="1">
            <a:spLocks/>
          </p:cNvSpPr>
          <p:nvPr/>
        </p:nvSpPr>
        <p:spPr>
          <a:xfrm>
            <a:off x="7363170" y="4827134"/>
            <a:ext cx="4320828" cy="15083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spcBef>
                <a:spcPts val="1800"/>
              </a:spcBef>
              <a:buClr>
                <a:schemeClr val="accent1"/>
              </a:buClr>
              <a:buSzPct val="100000"/>
              <a:buFont typeface="Wingdings 2" pitchFamily="18" charset="2"/>
              <a:buChar char="¡"/>
              <a:defRPr sz="24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100000"/>
              <a:buFont typeface="Wingdings 2" pitchFamily="18" charset="2"/>
              <a:buChar char="¡"/>
              <a:defRPr sz="20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6858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Wingdings 2" pitchFamily="18" charset="2"/>
              <a:buChar char="¡"/>
              <a:defRPr sz="20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9144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100000"/>
              <a:buFont typeface="Wingdings 2" pitchFamily="18" charset="2"/>
              <a:buChar char="¡"/>
              <a:defRPr sz="18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11430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Wingdings 2" pitchFamily="18" charset="2"/>
              <a:buChar char="¡"/>
              <a:defRPr sz="18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"/>
              <a:defRPr lang="en-US" sz="18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"/>
              <a:defRPr lang="en-US" sz="18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"/>
              <a:defRPr lang="en-US" sz="18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"/>
              <a:defRPr lang="en-US" sz="18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9pPr>
          </a:lstStyle>
          <a:p>
            <a:r>
              <a:rPr lang="hu-HU" dirty="0" err="1">
                <a:solidFill>
                  <a:schemeClr val="tx1"/>
                </a:solidFill>
              </a:rPr>
              <a:t>induce</a:t>
            </a:r>
            <a:r>
              <a:rPr lang="hu-HU" dirty="0">
                <a:solidFill>
                  <a:schemeClr val="tx1"/>
                </a:solidFill>
              </a:rPr>
              <a:t> </a:t>
            </a:r>
            <a:r>
              <a:rPr lang="hu-HU" dirty="0" err="1">
                <a:solidFill>
                  <a:schemeClr val="tx1"/>
                </a:solidFill>
              </a:rPr>
              <a:t>opposing</a:t>
            </a:r>
            <a:r>
              <a:rPr lang="hu-HU" dirty="0">
                <a:solidFill>
                  <a:schemeClr val="tx1"/>
                </a:solidFill>
              </a:rPr>
              <a:t> </a:t>
            </a:r>
            <a:r>
              <a:rPr lang="hu-HU" dirty="0" err="1">
                <a:solidFill>
                  <a:schemeClr val="tx1"/>
                </a:solidFill>
              </a:rPr>
              <a:t>magnetic</a:t>
            </a:r>
            <a:r>
              <a:rPr lang="hu-HU" dirty="0">
                <a:solidFill>
                  <a:schemeClr val="tx1"/>
                </a:solidFill>
              </a:rPr>
              <a:t> </a:t>
            </a:r>
            <a:r>
              <a:rPr lang="hu-HU" dirty="0" err="1">
                <a:solidFill>
                  <a:schemeClr val="tx1"/>
                </a:solidFill>
              </a:rPr>
              <a:t>field</a:t>
            </a:r>
            <a:endParaRPr lang="hu-HU" dirty="0">
              <a:solidFill>
                <a:schemeClr val="tx1"/>
              </a:solidFill>
            </a:endParaRPr>
          </a:p>
          <a:p>
            <a:r>
              <a:rPr lang="hu-HU" dirty="0" err="1">
                <a:solidFill>
                  <a:schemeClr val="tx1"/>
                </a:solidFill>
              </a:rPr>
              <a:t>concentric</a:t>
            </a:r>
            <a:r>
              <a:rPr lang="hu-HU" dirty="0">
                <a:solidFill>
                  <a:schemeClr val="tx1"/>
                </a:solidFill>
              </a:rPr>
              <a:t> </a:t>
            </a:r>
            <a:r>
              <a:rPr lang="hu-HU" dirty="0" err="1">
                <a:solidFill>
                  <a:schemeClr val="tx1"/>
                </a:solidFill>
              </a:rPr>
              <a:t>currents</a:t>
            </a:r>
            <a:r>
              <a:rPr lang="hu-HU" dirty="0">
                <a:solidFill>
                  <a:schemeClr val="tx1"/>
                </a:solidFill>
              </a:rPr>
              <a:t> </a:t>
            </a:r>
            <a:r>
              <a:rPr lang="hu-HU" dirty="0">
                <a:solidFill>
                  <a:schemeClr val="tx1"/>
                </a:solidFill>
                <a:sym typeface="Wingdings" panose="05000000000000000000" pitchFamily="2" charset="2"/>
              </a:rPr>
              <a:t> </a:t>
            </a:r>
            <a:r>
              <a:rPr lang="hu-HU" dirty="0" err="1">
                <a:solidFill>
                  <a:schemeClr val="tx1"/>
                </a:solidFill>
                <a:sym typeface="Wingdings" panose="05000000000000000000" pitchFamily="2" charset="2"/>
              </a:rPr>
              <a:t>B</a:t>
            </a:r>
            <a:r>
              <a:rPr lang="hu-HU" baseline="-25000" dirty="0" err="1">
                <a:solidFill>
                  <a:schemeClr val="tx1"/>
                </a:solidFill>
                <a:sym typeface="Wingdings" panose="05000000000000000000" pitchFamily="2" charset="2"/>
              </a:rPr>
              <a:t>ind</a:t>
            </a:r>
            <a:r>
              <a:rPr lang="hu-HU" dirty="0">
                <a:solidFill>
                  <a:schemeClr val="tx1"/>
                </a:solidFill>
                <a:sym typeface="Wingdings" panose="05000000000000000000" pitchFamily="2" charset="2"/>
              </a:rPr>
              <a:t> is </a:t>
            </a:r>
            <a:r>
              <a:rPr lang="hu-HU" dirty="0" err="1">
                <a:solidFill>
                  <a:schemeClr val="tx1"/>
                </a:solidFill>
                <a:sym typeface="Wingdings" panose="05000000000000000000" pitchFamily="2" charset="2"/>
              </a:rPr>
              <a:t>stronger</a:t>
            </a:r>
            <a:r>
              <a:rPr lang="hu-HU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hu-HU" dirty="0" err="1">
                <a:solidFill>
                  <a:schemeClr val="tx1"/>
                </a:solidFill>
                <a:sym typeface="Wingdings" panose="05000000000000000000" pitchFamily="2" charset="2"/>
              </a:rPr>
              <a:t>at</a:t>
            </a:r>
            <a:r>
              <a:rPr lang="hu-HU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hu-HU" dirty="0" err="1">
                <a:solidFill>
                  <a:schemeClr val="tx1"/>
                </a:solidFill>
                <a:sym typeface="Wingdings" panose="05000000000000000000" pitchFamily="2" charset="2"/>
              </a:rPr>
              <a:t>the</a:t>
            </a:r>
            <a:r>
              <a:rPr lang="hu-HU" dirty="0">
                <a:solidFill>
                  <a:schemeClr val="tx1"/>
                </a:solidFill>
                <a:sym typeface="Wingdings" panose="05000000000000000000" pitchFamily="2" charset="2"/>
              </a:rPr>
              <a:t> center</a:t>
            </a:r>
            <a:r>
              <a:rPr lang="hu-HU" dirty="0">
                <a:solidFill>
                  <a:schemeClr val="tx1"/>
                </a:solidFill>
              </a:rPr>
              <a:t> </a:t>
            </a:r>
          </a:p>
        </p:txBody>
      </p:sp>
      <p:grpSp>
        <p:nvGrpSpPr>
          <p:cNvPr id="6" name="Csoportba foglalás 5">
            <a:extLst>
              <a:ext uri="{FF2B5EF4-FFF2-40B4-BE49-F238E27FC236}">
                <a16:creationId xmlns:a16="http://schemas.microsoft.com/office/drawing/2014/main" id="{74FE0CBF-C47A-4214-96AB-24C70D0735D5}"/>
              </a:ext>
            </a:extLst>
          </p:cNvPr>
          <p:cNvGrpSpPr/>
          <p:nvPr/>
        </p:nvGrpSpPr>
        <p:grpSpPr>
          <a:xfrm>
            <a:off x="4868777" y="2583081"/>
            <a:ext cx="6399296" cy="1329996"/>
            <a:chOff x="4868777" y="2583081"/>
            <a:chExt cx="6399296" cy="1329996"/>
          </a:xfrm>
        </p:grpSpPr>
        <p:sp>
          <p:nvSpPr>
            <p:cNvPr id="4" name="Content Placeholder 2">
              <a:extLst>
                <a:ext uri="{FF2B5EF4-FFF2-40B4-BE49-F238E27FC236}">
                  <a16:creationId xmlns:a16="http://schemas.microsoft.com/office/drawing/2014/main" id="{999199E8-5058-4789-B248-357E974827FD}"/>
                </a:ext>
              </a:extLst>
            </p:cNvPr>
            <p:cNvSpPr txBox="1">
              <a:spLocks/>
            </p:cNvSpPr>
            <p:nvPr/>
          </p:nvSpPr>
          <p:spPr>
            <a:xfrm>
              <a:off x="7552590" y="2821999"/>
              <a:ext cx="3715483" cy="1091078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accent1"/>
              </a:solidFill>
            </a:ln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spcBef>
                  <a:spcPts val="1800"/>
                </a:spcBef>
                <a:buClr>
                  <a:schemeClr val="accent1"/>
                </a:buClr>
                <a:buSzPct val="100000"/>
                <a:buFont typeface="Wingdings 2" pitchFamily="18" charset="2"/>
                <a:buChar char="¡"/>
                <a:defRPr sz="24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1pPr>
              <a:lvl2pPr marL="457200" indent="-228600" algn="l" defTabSz="914400" rtl="0" eaLnBrk="1" latinLnBrk="0" hangingPunct="1">
                <a:spcBef>
                  <a:spcPts val="600"/>
                </a:spcBef>
                <a:buClr>
                  <a:schemeClr val="accent1">
                    <a:lumMod val="50000"/>
                  </a:schemeClr>
                </a:buClr>
                <a:buSzPct val="100000"/>
                <a:buFont typeface="Wingdings 2" pitchFamily="18" charset="2"/>
                <a:buChar char="¡"/>
                <a:defRPr sz="20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2pPr>
              <a:lvl3pPr marL="685800" indent="-228600" algn="l" defTabSz="914400" rtl="0" eaLnBrk="1" latinLnBrk="0" hangingPunct="1">
                <a:spcBef>
                  <a:spcPts val="600"/>
                </a:spcBef>
                <a:buClr>
                  <a:schemeClr val="accent1"/>
                </a:buClr>
                <a:buSzPct val="100000"/>
                <a:buFont typeface="Wingdings 2" pitchFamily="18" charset="2"/>
                <a:buChar char="¡"/>
                <a:defRPr sz="20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3pPr>
              <a:lvl4pPr marL="914400" indent="-228600" algn="l" defTabSz="914400" rtl="0" eaLnBrk="1" latinLnBrk="0" hangingPunct="1">
                <a:spcBef>
                  <a:spcPts val="600"/>
                </a:spcBef>
                <a:buClr>
                  <a:schemeClr val="accent1">
                    <a:lumMod val="50000"/>
                  </a:schemeClr>
                </a:buClr>
                <a:buSzPct val="100000"/>
                <a:buFont typeface="Wingdings 2" pitchFamily="18" charset="2"/>
                <a:buChar char="¡"/>
                <a:defRPr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4pPr>
              <a:lvl5pPr marL="1143000" indent="-228600" algn="l" defTabSz="914400" rtl="0" eaLnBrk="1" latinLnBrk="0" hangingPunct="1">
                <a:spcBef>
                  <a:spcPts val="600"/>
                </a:spcBef>
                <a:buClr>
                  <a:schemeClr val="accent1"/>
                </a:buClr>
                <a:buSzPct val="100000"/>
                <a:buFont typeface="Wingdings 2" pitchFamily="18" charset="2"/>
                <a:buChar char="¡"/>
                <a:defRPr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5pPr>
              <a:lvl6pPr marL="1377950" indent="-228600" algn="l" defTabSz="914400" rtl="0" eaLnBrk="1" latinLnBrk="0" hangingPunct="1">
                <a:spcBef>
                  <a:spcPct val="20000"/>
                </a:spcBef>
                <a:buClr>
                  <a:schemeClr val="accent1">
                    <a:lumMod val="50000"/>
                  </a:schemeClr>
                </a:buClr>
                <a:buFont typeface="Wingdings 2" pitchFamily="18" charset="2"/>
                <a:buChar char=""/>
                <a:defRPr lang="en-US"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6pPr>
              <a:lvl7pPr marL="1603375" indent="-228600" algn="l" defTabSz="914400" rtl="0" eaLnBrk="1" latinLnBrk="0" hangingPunct="1">
                <a:spcBef>
                  <a:spcPct val="20000"/>
                </a:spcBef>
                <a:buClr>
                  <a:schemeClr val="accent1"/>
                </a:buClr>
                <a:buFont typeface="Wingdings 2" pitchFamily="18" charset="2"/>
                <a:buChar char=""/>
                <a:defRPr lang="en-US"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7pPr>
              <a:lvl8pPr marL="1830388" indent="-228600" algn="l" defTabSz="914400" rtl="0" eaLnBrk="1" latinLnBrk="0" hangingPunct="1">
                <a:spcBef>
                  <a:spcPct val="20000"/>
                </a:spcBef>
                <a:buClr>
                  <a:schemeClr val="accent1">
                    <a:lumMod val="50000"/>
                  </a:schemeClr>
                </a:buClr>
                <a:buFont typeface="Wingdings 2" pitchFamily="18" charset="2"/>
                <a:buChar char=""/>
                <a:defRPr lang="en-US"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8pPr>
              <a:lvl9pPr marL="2057400" indent="-228600" algn="l" defTabSz="914400" rtl="0" eaLnBrk="1" latinLnBrk="0" hangingPunct="1">
                <a:spcBef>
                  <a:spcPct val="20000"/>
                </a:spcBef>
                <a:buClr>
                  <a:schemeClr val="accent1"/>
                </a:buClr>
                <a:buFont typeface="Wingdings 2" pitchFamily="18" charset="2"/>
                <a:buChar char=""/>
                <a:defRPr lang="en-US"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9pPr>
            </a:lstStyle>
            <a:p>
              <a:pPr marL="0" indent="0">
                <a:buNone/>
              </a:pPr>
              <a:r>
                <a:rPr lang="hu-HU" dirty="0" err="1"/>
                <a:t>induced</a:t>
              </a:r>
              <a:r>
                <a:rPr lang="hu-HU" dirty="0"/>
                <a:t> </a:t>
              </a:r>
              <a:r>
                <a:rPr lang="en-US" dirty="0" err="1"/>
                <a:t>Edd</a:t>
              </a:r>
              <a:r>
                <a:rPr lang="hu-HU" dirty="0"/>
                <a:t>y-</a:t>
              </a:r>
              <a:r>
                <a:rPr lang="en-US" dirty="0"/>
                <a:t>currents</a:t>
              </a:r>
              <a:endParaRPr lang="hu-HU" dirty="0"/>
            </a:p>
            <a:p>
              <a:pPr marL="0" indent="0">
                <a:buNone/>
              </a:pPr>
              <a:r>
                <a:rPr lang="en-US" dirty="0"/>
                <a:t>Lenz’s law</a:t>
              </a:r>
              <a:r>
                <a:rPr lang="hu-HU" dirty="0"/>
                <a:t> </a:t>
              </a:r>
              <a:r>
                <a:rPr lang="hu-HU" dirty="0">
                  <a:sym typeface="Wingdings" panose="05000000000000000000" pitchFamily="2" charset="2"/>
                </a:rPr>
                <a:t> </a:t>
              </a:r>
              <a:r>
                <a:rPr lang="hu-HU" dirty="0" err="1">
                  <a:sym typeface="Wingdings" panose="05000000000000000000" pitchFamily="2" charset="2"/>
                </a:rPr>
                <a:t>oppose</a:t>
              </a:r>
              <a:r>
                <a:rPr lang="hu-HU" dirty="0">
                  <a:sym typeface="Wingdings" panose="05000000000000000000" pitchFamily="2" charset="2"/>
                </a:rPr>
                <a:t> </a:t>
              </a:r>
              <a:r>
                <a:rPr lang="en-US" dirty="0"/>
                <a:t>I</a:t>
              </a:r>
              <a:r>
                <a:rPr lang="hu-HU" baseline="-25000" dirty="0"/>
                <a:t>L</a:t>
              </a:r>
              <a:endParaRPr lang="en-US" dirty="0"/>
            </a:p>
          </p:txBody>
        </p:sp>
        <p:cxnSp>
          <p:nvCxnSpPr>
            <p:cNvPr id="10" name="Összekötő: szögletes 9">
              <a:extLst>
                <a:ext uri="{FF2B5EF4-FFF2-40B4-BE49-F238E27FC236}">
                  <a16:creationId xmlns:a16="http://schemas.microsoft.com/office/drawing/2014/main" id="{DF1AE06B-6946-42F9-A690-02BA88FE84EA}"/>
                </a:ext>
              </a:extLst>
            </p:cNvPr>
            <p:cNvCxnSpPr>
              <a:cxnSpLocks/>
            </p:cNvCxnSpPr>
            <p:nvPr/>
          </p:nvCxnSpPr>
          <p:spPr>
            <a:xfrm>
              <a:off x="4868777" y="2583081"/>
              <a:ext cx="2098510" cy="477836"/>
            </a:xfrm>
            <a:prstGeom prst="bentConnector3">
              <a:avLst>
                <a:gd name="adj1" fmla="val 720"/>
              </a:avLst>
            </a:prstGeom>
            <a:ln w="381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Csoportba foglalás 16">
            <a:extLst>
              <a:ext uri="{FF2B5EF4-FFF2-40B4-BE49-F238E27FC236}">
                <a16:creationId xmlns:a16="http://schemas.microsoft.com/office/drawing/2014/main" id="{672B5168-DB3C-4B13-95BE-145989CCD9C9}"/>
              </a:ext>
            </a:extLst>
          </p:cNvPr>
          <p:cNvGrpSpPr/>
          <p:nvPr/>
        </p:nvGrpSpPr>
        <p:grpSpPr>
          <a:xfrm>
            <a:off x="7145340" y="1067565"/>
            <a:ext cx="1138687" cy="694723"/>
            <a:chOff x="7145340" y="1067565"/>
            <a:chExt cx="1138687" cy="694723"/>
          </a:xfrm>
        </p:grpSpPr>
        <p:sp>
          <p:nvSpPr>
            <p:cNvPr id="16" name="Bal oldali kapcsos zárójel 15">
              <a:extLst>
                <a:ext uri="{FF2B5EF4-FFF2-40B4-BE49-F238E27FC236}">
                  <a16:creationId xmlns:a16="http://schemas.microsoft.com/office/drawing/2014/main" id="{A3349EB0-48A2-4272-809B-50CFA88D4C12}"/>
                </a:ext>
              </a:extLst>
            </p:cNvPr>
            <p:cNvSpPr/>
            <p:nvPr/>
          </p:nvSpPr>
          <p:spPr>
            <a:xfrm rot="5400000">
              <a:off x="7605989" y="1084250"/>
              <a:ext cx="217389" cy="1138687"/>
            </a:xfrm>
            <a:prstGeom prst="leftBrace">
              <a:avLst>
                <a:gd name="adj1" fmla="val 55069"/>
                <a:gd name="adj2" fmla="val 47769"/>
              </a:avLst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20" name="Tartalom helye 2">
              <a:extLst>
                <a:ext uri="{FF2B5EF4-FFF2-40B4-BE49-F238E27FC236}">
                  <a16:creationId xmlns:a16="http://schemas.microsoft.com/office/drawing/2014/main" id="{BCA69D3D-40BD-4BBF-BCEE-0C314643EA67}"/>
                </a:ext>
              </a:extLst>
            </p:cNvPr>
            <p:cNvSpPr txBox="1">
              <a:spLocks/>
            </p:cNvSpPr>
            <p:nvPr/>
          </p:nvSpPr>
          <p:spPr>
            <a:xfrm>
              <a:off x="7552590" y="1067565"/>
              <a:ext cx="371645" cy="477836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spcBef>
                  <a:spcPts val="1800"/>
                </a:spcBef>
                <a:buClr>
                  <a:schemeClr val="accent1"/>
                </a:buClr>
                <a:buSzPct val="100000"/>
                <a:buFont typeface="Wingdings 2" pitchFamily="18" charset="2"/>
                <a:buChar char="¡"/>
                <a:defRPr sz="24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1pPr>
              <a:lvl2pPr marL="457200" indent="-228600" algn="l" defTabSz="914400" rtl="0" eaLnBrk="1" latinLnBrk="0" hangingPunct="1">
                <a:spcBef>
                  <a:spcPts val="600"/>
                </a:spcBef>
                <a:buClr>
                  <a:schemeClr val="accent1">
                    <a:lumMod val="50000"/>
                  </a:schemeClr>
                </a:buClr>
                <a:buSzPct val="100000"/>
                <a:buFont typeface="Wingdings 2" pitchFamily="18" charset="2"/>
                <a:buChar char="¡"/>
                <a:defRPr sz="20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2pPr>
              <a:lvl3pPr marL="685800" indent="-228600" algn="l" defTabSz="914400" rtl="0" eaLnBrk="1" latinLnBrk="0" hangingPunct="1">
                <a:spcBef>
                  <a:spcPts val="600"/>
                </a:spcBef>
                <a:buClr>
                  <a:schemeClr val="accent1"/>
                </a:buClr>
                <a:buSzPct val="100000"/>
                <a:buFont typeface="Wingdings 2" pitchFamily="18" charset="2"/>
                <a:buChar char="¡"/>
                <a:defRPr sz="20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3pPr>
              <a:lvl4pPr marL="914400" indent="-228600" algn="l" defTabSz="914400" rtl="0" eaLnBrk="1" latinLnBrk="0" hangingPunct="1">
                <a:spcBef>
                  <a:spcPts val="600"/>
                </a:spcBef>
                <a:buClr>
                  <a:schemeClr val="accent1">
                    <a:lumMod val="50000"/>
                  </a:schemeClr>
                </a:buClr>
                <a:buSzPct val="100000"/>
                <a:buFont typeface="Wingdings 2" pitchFamily="18" charset="2"/>
                <a:buChar char="¡"/>
                <a:defRPr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4pPr>
              <a:lvl5pPr marL="1143000" indent="-228600" algn="l" defTabSz="914400" rtl="0" eaLnBrk="1" latinLnBrk="0" hangingPunct="1">
                <a:spcBef>
                  <a:spcPts val="600"/>
                </a:spcBef>
                <a:buClr>
                  <a:schemeClr val="accent1"/>
                </a:buClr>
                <a:buSzPct val="100000"/>
                <a:buFont typeface="Wingdings 2" pitchFamily="18" charset="2"/>
                <a:buChar char="¡"/>
                <a:defRPr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5pPr>
              <a:lvl6pPr marL="1377950" indent="-228600" algn="l" defTabSz="914400" rtl="0" eaLnBrk="1" latinLnBrk="0" hangingPunct="1">
                <a:spcBef>
                  <a:spcPct val="20000"/>
                </a:spcBef>
                <a:buClr>
                  <a:schemeClr val="accent1">
                    <a:lumMod val="50000"/>
                  </a:schemeClr>
                </a:buClr>
                <a:buFont typeface="Wingdings 2" pitchFamily="18" charset="2"/>
                <a:buChar char=""/>
                <a:defRPr lang="en-US"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6pPr>
              <a:lvl7pPr marL="1603375" indent="-228600" algn="l" defTabSz="914400" rtl="0" eaLnBrk="1" latinLnBrk="0" hangingPunct="1">
                <a:spcBef>
                  <a:spcPct val="20000"/>
                </a:spcBef>
                <a:buClr>
                  <a:schemeClr val="accent1"/>
                </a:buClr>
                <a:buFont typeface="Wingdings 2" pitchFamily="18" charset="2"/>
                <a:buChar char=""/>
                <a:defRPr lang="en-US"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7pPr>
              <a:lvl8pPr marL="1830388" indent="-228600" algn="l" defTabSz="914400" rtl="0" eaLnBrk="1" latinLnBrk="0" hangingPunct="1">
                <a:spcBef>
                  <a:spcPct val="20000"/>
                </a:spcBef>
                <a:buClr>
                  <a:schemeClr val="accent1">
                    <a:lumMod val="50000"/>
                  </a:schemeClr>
                </a:buClr>
                <a:buFont typeface="Wingdings 2" pitchFamily="18" charset="2"/>
                <a:buChar char=""/>
                <a:defRPr lang="en-US"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8pPr>
              <a:lvl9pPr marL="2057400" indent="-228600" algn="l" defTabSz="914400" rtl="0" eaLnBrk="1" latinLnBrk="0" hangingPunct="1">
                <a:spcBef>
                  <a:spcPct val="20000"/>
                </a:spcBef>
                <a:buClr>
                  <a:schemeClr val="accent1"/>
                </a:buClr>
                <a:buFont typeface="Wingdings 2" pitchFamily="18" charset="2"/>
                <a:buChar char=""/>
                <a:defRPr lang="en-US"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9pPr>
            </a:lstStyle>
            <a:p>
              <a:pPr marL="0" indent="0">
                <a:buNone/>
              </a:pPr>
              <a:r>
                <a:rPr lang="hu-HU" dirty="0">
                  <a:solidFill>
                    <a:schemeClr val="tx1"/>
                  </a:solidFill>
                </a:rPr>
                <a:t>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60378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/>
      <p:bldP spid="23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1E3CCC-4155-F3A4-6225-C30DDED4F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Skin effect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A910B44-D9F8-FAE7-2DC6-16D8D0121B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256" y="1641465"/>
            <a:ext cx="7035800" cy="3442175"/>
          </a:xfrm>
          <a:prstGeom prst="rect">
            <a:avLst/>
          </a:prstGeom>
        </p:spPr>
      </p:pic>
      <p:grpSp>
        <p:nvGrpSpPr>
          <p:cNvPr id="6" name="Csoportba foglalás 5">
            <a:extLst>
              <a:ext uri="{FF2B5EF4-FFF2-40B4-BE49-F238E27FC236}">
                <a16:creationId xmlns:a16="http://schemas.microsoft.com/office/drawing/2014/main" id="{A148B66D-2B39-4495-83BA-632EDC70E484}"/>
              </a:ext>
            </a:extLst>
          </p:cNvPr>
          <p:cNvGrpSpPr/>
          <p:nvPr/>
        </p:nvGrpSpPr>
        <p:grpSpPr>
          <a:xfrm>
            <a:off x="922973" y="1192432"/>
            <a:ext cx="5786254" cy="4777932"/>
            <a:chOff x="922973" y="1192432"/>
            <a:chExt cx="5786254" cy="4777932"/>
          </a:xfrm>
        </p:grpSpPr>
        <p:grpSp>
          <p:nvGrpSpPr>
            <p:cNvPr id="5" name="Csoportba foglalás 4">
              <a:extLst>
                <a:ext uri="{FF2B5EF4-FFF2-40B4-BE49-F238E27FC236}">
                  <a16:creationId xmlns:a16="http://schemas.microsoft.com/office/drawing/2014/main" id="{FEA57A59-8C79-499D-8C1C-A6BE7F56DE09}"/>
                </a:ext>
              </a:extLst>
            </p:cNvPr>
            <p:cNvGrpSpPr/>
            <p:nvPr/>
          </p:nvGrpSpPr>
          <p:grpSpPr>
            <a:xfrm>
              <a:off x="922973" y="1192432"/>
              <a:ext cx="5786254" cy="4777932"/>
              <a:chOff x="922973" y="1192432"/>
              <a:chExt cx="5786254" cy="4777932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934B171E-F7A8-7779-AD7D-DDB3CE37B3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2973" y="1192432"/>
                <a:ext cx="5786254" cy="4777932"/>
              </a:xfrm>
              <a:prstGeom prst="rect">
                <a:avLst/>
              </a:prstGeom>
            </p:spPr>
          </p:pic>
          <p:sp>
            <p:nvSpPr>
              <p:cNvPr id="8" name="Tartalom helye 2">
                <a:extLst>
                  <a:ext uri="{FF2B5EF4-FFF2-40B4-BE49-F238E27FC236}">
                    <a16:creationId xmlns:a16="http://schemas.microsoft.com/office/drawing/2014/main" id="{372391FB-4425-4202-BEC0-D4E2121D61F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595501" y="3084008"/>
                <a:ext cx="1727023" cy="71812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spcBef>
                    <a:spcPts val="1800"/>
                  </a:spcBef>
                  <a:buClr>
                    <a:schemeClr val="accent1"/>
                  </a:buClr>
                  <a:buSzPct val="100000"/>
                  <a:buFont typeface="Wingdings 2" pitchFamily="18" charset="2"/>
                  <a:buChar char="¡"/>
                  <a:defRPr sz="24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1pPr>
                <a:lvl2pPr marL="457200" indent="-228600" algn="l" defTabSz="914400" rtl="0" eaLnBrk="1" latinLnBrk="0" hangingPunct="1">
                  <a:spcBef>
                    <a:spcPts val="600"/>
                  </a:spcBef>
                  <a:buClr>
                    <a:schemeClr val="accent1">
                      <a:lumMod val="50000"/>
                    </a:schemeClr>
                  </a:buClr>
                  <a:buSzPct val="100000"/>
                  <a:buFont typeface="Wingdings 2" pitchFamily="18" charset="2"/>
                  <a:buChar char="¡"/>
                  <a:defRPr sz="20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2pPr>
                <a:lvl3pPr marL="685800" indent="-228600" algn="l" defTabSz="914400" rtl="0" eaLnBrk="1" latinLnBrk="0" hangingPunct="1">
                  <a:spcBef>
                    <a:spcPts val="600"/>
                  </a:spcBef>
                  <a:buClr>
                    <a:schemeClr val="accent1"/>
                  </a:buClr>
                  <a:buSzPct val="100000"/>
                  <a:buFont typeface="Wingdings 2" pitchFamily="18" charset="2"/>
                  <a:buChar char="¡"/>
                  <a:defRPr sz="20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3pPr>
                <a:lvl4pPr marL="914400" indent="-228600" algn="l" defTabSz="914400" rtl="0" eaLnBrk="1" latinLnBrk="0" hangingPunct="1">
                  <a:spcBef>
                    <a:spcPts val="600"/>
                  </a:spcBef>
                  <a:buClr>
                    <a:schemeClr val="accent1">
                      <a:lumMod val="50000"/>
                    </a:schemeClr>
                  </a:buClr>
                  <a:buSzPct val="100000"/>
                  <a:buFont typeface="Wingdings 2" pitchFamily="18" charset="2"/>
                  <a:buChar char="¡"/>
                  <a:defRPr sz="18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4pPr>
                <a:lvl5pPr marL="1143000" indent="-228600" algn="l" defTabSz="914400" rtl="0" eaLnBrk="1" latinLnBrk="0" hangingPunct="1">
                  <a:spcBef>
                    <a:spcPts val="600"/>
                  </a:spcBef>
                  <a:buClr>
                    <a:schemeClr val="accent1"/>
                  </a:buClr>
                  <a:buSzPct val="100000"/>
                  <a:buFont typeface="Wingdings 2" pitchFamily="18" charset="2"/>
                  <a:buChar char="¡"/>
                  <a:defRPr sz="18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5pPr>
                <a:lvl6pPr marL="1377950" indent="-228600" algn="l" defTabSz="914400" rtl="0" eaLnBrk="1" latinLnBrk="0" hangingPunct="1">
                  <a:spcBef>
                    <a:spcPct val="20000"/>
                  </a:spcBef>
                  <a:buClr>
                    <a:schemeClr val="accent1">
                      <a:lumMod val="50000"/>
                    </a:schemeClr>
                  </a:buClr>
                  <a:buFont typeface="Wingdings 2" pitchFamily="18" charset="2"/>
                  <a:buChar char=""/>
                  <a:defRPr lang="en-US" sz="18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6pPr>
                <a:lvl7pPr marL="1603375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Font typeface="Wingdings 2" pitchFamily="18" charset="2"/>
                  <a:buChar char=""/>
                  <a:defRPr lang="en-US" sz="18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7pPr>
                <a:lvl8pPr marL="1830388" indent="-228600" algn="l" defTabSz="914400" rtl="0" eaLnBrk="1" latinLnBrk="0" hangingPunct="1">
                  <a:spcBef>
                    <a:spcPct val="20000"/>
                  </a:spcBef>
                  <a:buClr>
                    <a:schemeClr val="accent1">
                      <a:lumMod val="50000"/>
                    </a:schemeClr>
                  </a:buClr>
                  <a:buFont typeface="Wingdings 2" pitchFamily="18" charset="2"/>
                  <a:buChar char=""/>
                  <a:defRPr lang="en-US" sz="18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8pPr>
                <a:lvl9pPr marL="205740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Font typeface="Wingdings 2" pitchFamily="18" charset="2"/>
                  <a:buChar char=""/>
                  <a:defRPr lang="en-US" sz="18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9pPr>
              </a:lstStyle>
              <a:p>
                <a:pPr marL="0" indent="0">
                  <a:buNone/>
                </a:pPr>
                <a:r>
                  <a:rPr lang="hu-HU" sz="2000" dirty="0" err="1">
                    <a:solidFill>
                      <a:schemeClr val="tx1"/>
                    </a:solidFill>
                  </a:rPr>
                  <a:t>opposite</a:t>
                </a:r>
                <a:r>
                  <a:rPr lang="hu-HU" sz="2000" dirty="0">
                    <a:solidFill>
                      <a:schemeClr val="tx1"/>
                    </a:solidFill>
                  </a:rPr>
                  <a:t> </a:t>
                </a:r>
                <a:r>
                  <a:rPr lang="hu-HU" sz="2000" dirty="0" err="1">
                    <a:solidFill>
                      <a:schemeClr val="tx1"/>
                    </a:solidFill>
                  </a:rPr>
                  <a:t>Eddy-currents</a:t>
                </a:r>
                <a:endParaRPr lang="hu-HU" sz="20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AC84BC3-D338-9431-C8E5-6625EF1C9D93}"/>
                </a:ext>
              </a:extLst>
            </p:cNvPr>
            <p:cNvSpPr txBox="1"/>
            <p:nvPr/>
          </p:nvSpPr>
          <p:spPr>
            <a:xfrm>
              <a:off x="4459013" y="4688856"/>
              <a:ext cx="1636987" cy="45647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GB" b="0" i="0" dirty="0">
                  <a:solidFill>
                    <a:srgbClr val="BDBDBD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Gill Sans Light"/>
                </a:rPr>
                <a:t>B = B</a:t>
              </a:r>
              <a:r>
                <a:rPr lang="en-GB" b="0" i="0" baseline="-25000" dirty="0">
                  <a:solidFill>
                    <a:srgbClr val="BDBDBD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Gill Sans Light"/>
                </a:rPr>
                <a:t>0</a:t>
              </a:r>
              <a:r>
                <a:rPr lang="en-GB" b="0" i="0" dirty="0">
                  <a:solidFill>
                    <a:srgbClr val="BDBDBD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Gill Sans Light"/>
                </a:rPr>
                <a:t>cos(</a:t>
              </a:r>
              <a:r>
                <a:rPr lang="el-GR" b="0" i="0" dirty="0">
                  <a:solidFill>
                    <a:srgbClr val="BDBDBD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</a:rPr>
                <a:t>ω</a:t>
              </a:r>
              <a:r>
                <a:rPr lang="en-US" b="0" i="0" dirty="0">
                  <a:solidFill>
                    <a:srgbClr val="BDBDBD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</a:rPr>
                <a:t>t)</a:t>
              </a:r>
              <a:endParaRPr lang="en-GB" b="0" i="0" dirty="0">
                <a:solidFill>
                  <a:srgbClr val="BDBDBD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Gill Sans Light"/>
              </a:endParaRPr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250150-7AC6-830D-8FAC-AB8A2D85B9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24056" y="2489537"/>
            <a:ext cx="4488367" cy="2031325"/>
          </a:xfrm>
        </p:spPr>
        <p:txBody>
          <a:bodyPr wrap="square">
            <a:spAutoFit/>
          </a:bodyPr>
          <a:lstStyle/>
          <a:p>
            <a:r>
              <a:rPr lang="hu-HU" dirty="0" err="1"/>
              <a:t>B</a:t>
            </a:r>
            <a:r>
              <a:rPr lang="hu-HU" baseline="-25000" dirty="0" err="1"/>
              <a:t>ind</a:t>
            </a:r>
            <a:r>
              <a:rPr lang="hu-HU" dirty="0"/>
              <a:t> </a:t>
            </a:r>
            <a:r>
              <a:rPr lang="hu-HU" dirty="0" err="1"/>
              <a:t>weakens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original</a:t>
            </a:r>
            <a:r>
              <a:rPr lang="hu-HU" dirty="0"/>
              <a:t> B </a:t>
            </a:r>
            <a:r>
              <a:rPr lang="hu-HU" dirty="0">
                <a:sym typeface="Wingdings" panose="05000000000000000000" pitchFamily="2" charset="2"/>
              </a:rPr>
              <a:t></a:t>
            </a:r>
          </a:p>
          <a:p>
            <a:r>
              <a:rPr lang="hu-HU" dirty="0" err="1">
                <a:sym typeface="Wingdings" panose="05000000000000000000" pitchFamily="2" charset="2"/>
              </a:rPr>
              <a:t>total</a:t>
            </a:r>
            <a:r>
              <a:rPr lang="hu-HU" dirty="0">
                <a:sym typeface="Wingdings" panose="05000000000000000000" pitchFamily="2" charset="2"/>
              </a:rPr>
              <a:t> B </a:t>
            </a:r>
            <a:r>
              <a:rPr lang="hu-HU" dirty="0" err="1">
                <a:sym typeface="Wingdings" panose="05000000000000000000" pitchFamily="2" charset="2"/>
              </a:rPr>
              <a:t>exponentially</a:t>
            </a:r>
            <a:r>
              <a:rPr lang="hu-HU" dirty="0">
                <a:sym typeface="Wingdings" panose="05000000000000000000" pitchFamily="2" charset="2"/>
              </a:rPr>
              <a:t> </a:t>
            </a:r>
            <a:r>
              <a:rPr lang="hu-HU" dirty="0" err="1">
                <a:sym typeface="Wingdings" panose="05000000000000000000" pitchFamily="2" charset="2"/>
              </a:rPr>
              <a:t>decays</a:t>
            </a:r>
            <a:endParaRPr lang="hu-HU" dirty="0"/>
          </a:p>
          <a:p>
            <a:r>
              <a:rPr lang="hu-HU" dirty="0" err="1"/>
              <a:t>magnetic</a:t>
            </a:r>
            <a:r>
              <a:rPr lang="hu-HU" dirty="0"/>
              <a:t> </a:t>
            </a:r>
            <a:r>
              <a:rPr lang="hu-HU" dirty="0" err="1"/>
              <a:t>field</a:t>
            </a:r>
            <a:r>
              <a:rPr lang="hu-HU" dirty="0"/>
              <a:t> </a:t>
            </a:r>
            <a:r>
              <a:rPr lang="hu-HU" dirty="0" err="1"/>
              <a:t>can</a:t>
            </a:r>
            <a:r>
              <a:rPr lang="hu-HU" dirty="0"/>
              <a:t> </a:t>
            </a:r>
            <a:r>
              <a:rPr lang="hu-HU" dirty="0" err="1"/>
              <a:t>only</a:t>
            </a:r>
            <a:r>
              <a:rPr lang="hu-HU" dirty="0"/>
              <a:t> </a:t>
            </a:r>
            <a:r>
              <a:rPr lang="hu-HU" dirty="0" err="1"/>
              <a:t>penetrate</a:t>
            </a:r>
            <a:r>
              <a:rPr lang="hu-HU" dirty="0"/>
              <a:t> in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rod</a:t>
            </a:r>
            <a:r>
              <a:rPr lang="hu-HU" dirty="0"/>
              <a:t> </a:t>
            </a:r>
            <a:r>
              <a:rPr lang="hu-HU" dirty="0" err="1"/>
              <a:t>until</a:t>
            </a:r>
            <a:r>
              <a:rPr lang="hu-HU" dirty="0"/>
              <a:t> a </a:t>
            </a:r>
            <a:r>
              <a:rPr lang="hu-HU" dirty="0" err="1"/>
              <a:t>given</a:t>
            </a:r>
            <a:r>
              <a:rPr lang="hu-HU" dirty="0"/>
              <a:t> </a:t>
            </a:r>
            <a:r>
              <a:rPr lang="hu-HU" dirty="0" err="1"/>
              <a:t>distance</a:t>
            </a:r>
            <a:endParaRPr lang="en-US" dirty="0"/>
          </a:p>
        </p:txBody>
      </p:sp>
      <p:sp>
        <p:nvSpPr>
          <p:cNvPr id="4" name="Téglalap 3">
            <a:extLst>
              <a:ext uri="{FF2B5EF4-FFF2-40B4-BE49-F238E27FC236}">
                <a16:creationId xmlns:a16="http://schemas.microsoft.com/office/drawing/2014/main" id="{5A0D6278-80BF-4D32-B50C-8A54026A3E42}"/>
              </a:ext>
            </a:extLst>
          </p:cNvPr>
          <p:cNvSpPr/>
          <p:nvPr/>
        </p:nvSpPr>
        <p:spPr>
          <a:xfrm>
            <a:off x="1240970" y="3581398"/>
            <a:ext cx="1426029" cy="1143001"/>
          </a:xfrm>
          <a:prstGeom prst="rect">
            <a:avLst/>
          </a:prstGeom>
          <a:noFill/>
          <a:ln w="19050"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0" name="Szövegdoboz 9">
            <a:extLst>
              <a:ext uri="{FF2B5EF4-FFF2-40B4-BE49-F238E27FC236}">
                <a16:creationId xmlns:a16="http://schemas.microsoft.com/office/drawing/2014/main" id="{CAF34CBD-B6B1-4DA5-A11C-E70BEA811E40}"/>
              </a:ext>
            </a:extLst>
          </p:cNvPr>
          <p:cNvSpPr txBox="1"/>
          <p:nvPr/>
        </p:nvSpPr>
        <p:spPr>
          <a:xfrm>
            <a:off x="3733800" y="6469293"/>
            <a:ext cx="8458200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dirty="0">
                <a:hlinkClick r:id="rId4"/>
              </a:rPr>
              <a:t>Sci-Hub | Formulas for the Skin Effect. Proceedings of the IRE, 30(9), 412–424 | 10.1109/jrproc.1942.232015</a:t>
            </a:r>
            <a:endParaRPr lang="hu-HU" sz="1500" dirty="0"/>
          </a:p>
        </p:txBody>
      </p:sp>
    </p:spTree>
    <p:extLst>
      <p:ext uri="{BB962C8B-B14F-4D97-AF65-F5344CB8AC3E}">
        <p14:creationId xmlns:p14="http://schemas.microsoft.com/office/powerpoint/2010/main" val="1071142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4" grpId="1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064D41-88FA-DE7C-7279-F65BBE9672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Skin</a:t>
            </a:r>
            <a:r>
              <a:rPr lang="hu-HU" dirty="0"/>
              <a:t>-</a:t>
            </a:r>
            <a:r>
              <a:rPr lang="en-US" dirty="0"/>
              <a:t>depth</a:t>
            </a:r>
            <a:r>
              <a:rPr lang="hu-HU" dirty="0"/>
              <a:t> </a:t>
            </a:r>
            <a:r>
              <a:rPr lang="el-GR" dirty="0"/>
              <a:t>δ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FCD766B-12C5-8E2F-0E17-EDB4230AB0B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0117" y="1086293"/>
                <a:ext cx="11233883" cy="5306039"/>
              </a:xfrm>
            </p:spPr>
            <p:txBody>
              <a:bodyPr>
                <a:normAutofit/>
              </a:bodyPr>
              <a:lstStyle/>
              <a:p>
                <a:r>
                  <a:rPr lang="hu-HU" dirty="0"/>
                  <a:t>The </a:t>
                </a:r>
                <a:r>
                  <a:rPr lang="hu-HU" dirty="0" err="1"/>
                  <a:t>depth</a:t>
                </a:r>
                <a:r>
                  <a:rPr lang="hu-HU" dirty="0"/>
                  <a:t>, </a:t>
                </a:r>
                <a:r>
                  <a:rPr lang="hu-HU" dirty="0" err="1"/>
                  <a:t>where</a:t>
                </a:r>
                <a:r>
                  <a:rPr lang="hu-HU" dirty="0"/>
                  <a:t> </a:t>
                </a:r>
                <a:r>
                  <a:rPr lang="hu-HU" dirty="0" err="1"/>
                  <a:t>current</a:t>
                </a:r>
                <a:r>
                  <a:rPr lang="hu-HU" dirty="0"/>
                  <a:t> </a:t>
                </a:r>
                <a:r>
                  <a:rPr lang="hu-HU" dirty="0" err="1"/>
                  <a:t>density</a:t>
                </a:r>
                <a:r>
                  <a:rPr lang="hu-HU" dirty="0"/>
                  <a:t> is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hu-HU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hu-HU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7%</m:t>
                    </m:r>
                  </m:oMath>
                </a14:m>
                <a:r>
                  <a:rPr lang="en-US" dirty="0"/>
                  <a:t> </a:t>
                </a:r>
                <a:r>
                  <a:rPr lang="hu-HU" dirty="0"/>
                  <a:t>of </a:t>
                </a:r>
                <a:r>
                  <a:rPr lang="hu-HU" dirty="0" err="1"/>
                  <a:t>the</a:t>
                </a:r>
                <a:r>
                  <a:rPr lang="hu-HU" dirty="0"/>
                  <a:t> </a:t>
                </a:r>
                <a:r>
                  <a:rPr lang="hu-HU" dirty="0" err="1"/>
                  <a:t>value</a:t>
                </a:r>
                <a:r>
                  <a:rPr lang="hu-HU" dirty="0"/>
                  <a:t> </a:t>
                </a:r>
                <a:r>
                  <a:rPr lang="hu-HU" dirty="0" err="1"/>
                  <a:t>at</a:t>
                </a:r>
                <a:r>
                  <a:rPr lang="hu-HU" dirty="0"/>
                  <a:t> </a:t>
                </a:r>
                <a:r>
                  <a:rPr lang="hu-HU" dirty="0" err="1"/>
                  <a:t>the</a:t>
                </a:r>
                <a:r>
                  <a:rPr lang="hu-HU" dirty="0"/>
                  <a:t> </a:t>
                </a:r>
                <a:r>
                  <a:rPr lang="hu-HU" dirty="0" err="1"/>
                  <a:t>surface</a:t>
                </a:r>
                <a:endParaRPr lang="hu-HU" dirty="0"/>
              </a:p>
              <a:p>
                <a:endParaRPr lang="hu-HU" dirty="0"/>
              </a:p>
              <a:p>
                <a:endParaRPr lang="hu-HU" dirty="0"/>
              </a:p>
              <a:p>
                <a:pPr lvl="1"/>
                <a:endParaRPr lang="hu-HU" dirty="0"/>
              </a:p>
              <a:p>
                <a:r>
                  <a:rPr lang="hu-HU" dirty="0" err="1"/>
                  <a:t>Assumption</a:t>
                </a:r>
                <a:r>
                  <a:rPr lang="hu-HU" dirty="0"/>
                  <a:t>: </a:t>
                </a:r>
                <a:r>
                  <a:rPr lang="hu-HU" dirty="0" err="1"/>
                  <a:t>the</a:t>
                </a:r>
                <a:r>
                  <a:rPr lang="hu-HU" dirty="0"/>
                  <a:t> B </a:t>
                </a:r>
                <a:r>
                  <a:rPr lang="hu-HU" dirty="0" err="1"/>
                  <a:t>field</a:t>
                </a:r>
                <a:r>
                  <a:rPr lang="hu-HU" dirty="0"/>
                  <a:t> </a:t>
                </a:r>
                <a:r>
                  <a:rPr lang="hu-HU" dirty="0" err="1"/>
                  <a:t>outside</a:t>
                </a:r>
                <a:r>
                  <a:rPr lang="hu-HU" dirty="0"/>
                  <a:t> </a:t>
                </a:r>
                <a:r>
                  <a:rPr lang="hu-HU" dirty="0" err="1"/>
                  <a:t>the</a:t>
                </a:r>
                <a:r>
                  <a:rPr lang="hu-HU" dirty="0"/>
                  <a:t> </a:t>
                </a:r>
                <a:r>
                  <a:rPr lang="hu-HU" dirty="0" err="1"/>
                  <a:t>skin</a:t>
                </a:r>
                <a:r>
                  <a:rPr lang="hu-HU" dirty="0"/>
                  <a:t> ring is </a:t>
                </a:r>
                <a:r>
                  <a:rPr lang="hu-HU" dirty="0" err="1"/>
                  <a:t>negligible</a:t>
                </a:r>
                <a:endParaRPr lang="hu-HU" dirty="0"/>
              </a:p>
              <a:p>
                <a:pPr lvl="1"/>
                <a:endParaRPr lang="hu-HU" sz="1000" dirty="0"/>
              </a:p>
              <a:p>
                <a:r>
                  <a:rPr lang="hu-HU" dirty="0" err="1"/>
                  <a:t>Effective</a:t>
                </a:r>
                <a:r>
                  <a:rPr lang="hu-HU" dirty="0"/>
                  <a:t> </a:t>
                </a:r>
                <a:r>
                  <a:rPr lang="hu-HU" dirty="0" err="1"/>
                  <a:t>magnetic</a:t>
                </a:r>
                <a:r>
                  <a:rPr lang="hu-HU" dirty="0"/>
                  <a:t> </a:t>
                </a:r>
                <a:r>
                  <a:rPr lang="hu-HU" dirty="0" err="1"/>
                  <a:t>flux</a:t>
                </a:r>
                <a:r>
                  <a:rPr lang="hu-HU" dirty="0"/>
                  <a:t>: 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FCD766B-12C5-8E2F-0E17-EDB4230AB0B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0117" y="1086293"/>
                <a:ext cx="11233883" cy="5306039"/>
              </a:xfrm>
              <a:blipFill>
                <a:blip r:embed="rId2"/>
                <a:stretch>
                  <a:fillRect l="-651"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Szövegdoboz 8">
                <a:extLst>
                  <a:ext uri="{FF2B5EF4-FFF2-40B4-BE49-F238E27FC236}">
                    <a16:creationId xmlns:a16="http://schemas.microsoft.com/office/drawing/2014/main" id="{C9C258F4-3528-4818-9DD4-E0741AEB288E}"/>
                  </a:ext>
                </a:extLst>
              </p:cNvPr>
              <p:cNvSpPr txBox="1"/>
              <p:nvPr/>
            </p:nvSpPr>
            <p:spPr>
              <a:xfrm>
                <a:off x="772887" y="4948474"/>
                <a:ext cx="6101472" cy="8989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hu-HU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𝑒𝑓𝑓</m:t>
                          </m:r>
                        </m:sub>
                      </m:sSub>
                      <m:r>
                        <a:rPr lang="hu-H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hu-H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hu-H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hu-HU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hu-HU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hu-HU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𝑒𝑓𝑓</m:t>
                          </m:r>
                        </m:sub>
                      </m:sSub>
                      <m:r>
                        <a:rPr lang="hu-H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hu-HU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hu-HU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  <m:r>
                            <a:rPr lang="hu-HU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hu-HU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num>
                        <m:den>
                          <m:r>
                            <a:rPr lang="hu-HU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  <m:r>
                        <a:rPr lang="hu-HU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hu-HU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hu-HU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hu-HU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hu-HU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hu-HU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r>
                        <a:rPr lang="hu-HU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hu-H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hu-HU" sz="28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Szövegdoboz 8">
                <a:extLst>
                  <a:ext uri="{FF2B5EF4-FFF2-40B4-BE49-F238E27FC236}">
                    <a16:creationId xmlns:a16="http://schemas.microsoft.com/office/drawing/2014/main" id="{C9C258F4-3528-4818-9DD4-E0741AEB28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887" y="4948474"/>
                <a:ext cx="6101472" cy="8989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Szövegdoboz 10">
                <a:extLst>
                  <a:ext uri="{FF2B5EF4-FFF2-40B4-BE49-F238E27FC236}">
                    <a16:creationId xmlns:a16="http://schemas.microsoft.com/office/drawing/2014/main" id="{69898ABD-DB2A-4BC2-AF7C-5AC0521FA53C}"/>
                  </a:ext>
                </a:extLst>
              </p:cNvPr>
              <p:cNvSpPr txBox="1"/>
              <p:nvPr/>
            </p:nvSpPr>
            <p:spPr>
              <a:xfrm>
                <a:off x="1272487" y="1872039"/>
                <a:ext cx="3167742" cy="13653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hu-HU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hu-HU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hu-HU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hu-HU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hu-HU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𝜔𝜇𝜎</m:t>
                              </m:r>
                            </m:den>
                          </m:f>
                        </m:e>
                      </m:rad>
                      <m:r>
                        <a:rPr lang="hu-HU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hu-HU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hu-HU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hu-HU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hu-HU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</m:num>
                            <m:den>
                              <m:r>
                                <a:rPr lang="hu-HU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hu-HU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hu-HU" sz="2800" dirty="0"/>
              </a:p>
            </p:txBody>
          </p:sp>
        </mc:Choice>
        <mc:Fallback xmlns="">
          <p:sp>
            <p:nvSpPr>
              <p:cNvPr id="11" name="Szövegdoboz 10">
                <a:extLst>
                  <a:ext uri="{FF2B5EF4-FFF2-40B4-BE49-F238E27FC236}">
                    <a16:creationId xmlns:a16="http://schemas.microsoft.com/office/drawing/2014/main" id="{69898ABD-DB2A-4BC2-AF7C-5AC0521FA5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2487" y="1872039"/>
                <a:ext cx="3167742" cy="136537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41D45754-6FB0-4C97-B519-4C42D84BE14C}"/>
              </a:ext>
            </a:extLst>
          </p:cNvPr>
          <p:cNvSpPr txBox="1">
            <a:spLocks/>
          </p:cNvSpPr>
          <p:nvPr/>
        </p:nvSpPr>
        <p:spPr>
          <a:xfrm>
            <a:off x="130629" y="6273657"/>
            <a:ext cx="5529942" cy="461665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spcBef>
                <a:spcPts val="1800"/>
              </a:spcBef>
              <a:buClr>
                <a:schemeClr val="accent1"/>
              </a:buClr>
              <a:buSzPct val="100000"/>
              <a:buFont typeface="Wingdings 2" pitchFamily="18" charset="2"/>
              <a:buChar char="¡"/>
              <a:defRPr sz="24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100000"/>
              <a:buFont typeface="Wingdings 2" pitchFamily="18" charset="2"/>
              <a:buChar char="¡"/>
              <a:defRPr sz="20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6858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Wingdings 2" pitchFamily="18" charset="2"/>
              <a:buChar char="¡"/>
              <a:defRPr sz="20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9144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100000"/>
              <a:buFont typeface="Wingdings 2" pitchFamily="18" charset="2"/>
              <a:buChar char="¡"/>
              <a:defRPr sz="18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11430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Wingdings 2" pitchFamily="18" charset="2"/>
              <a:buChar char="¡"/>
              <a:defRPr sz="18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"/>
              <a:defRPr lang="en-US" sz="18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"/>
              <a:defRPr lang="en-US" sz="18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"/>
              <a:defRPr lang="en-US" sz="18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"/>
              <a:defRPr lang="en-US" sz="18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9pPr>
          </a:lstStyle>
          <a:p>
            <a:pPr marL="0" indent="0">
              <a:spcBef>
                <a:spcPts val="600"/>
              </a:spcBef>
              <a:buFont typeface="Wingdings 2" pitchFamily="18" charset="2"/>
              <a:buNone/>
            </a:pPr>
            <a:r>
              <a:rPr lang="hu-HU" i="1" dirty="0">
                <a:solidFill>
                  <a:schemeClr val="tx1"/>
                </a:solidFill>
                <a:ea typeface="Cambria" panose="02040503050406030204" pitchFamily="18" charset="0"/>
              </a:rPr>
              <a:t>σ: </a:t>
            </a:r>
            <a:r>
              <a:rPr lang="hu-HU" i="1" dirty="0" err="1">
                <a:solidFill>
                  <a:schemeClr val="tx1"/>
                </a:solidFill>
                <a:ea typeface="Cambria" panose="02040503050406030204" pitchFamily="18" charset="0"/>
              </a:rPr>
              <a:t>conductivity</a:t>
            </a:r>
            <a:r>
              <a:rPr lang="hu-HU" i="1" dirty="0">
                <a:solidFill>
                  <a:schemeClr val="tx1"/>
                </a:solidFill>
                <a:ea typeface="Cambria" panose="02040503050406030204" pitchFamily="18" charset="0"/>
              </a:rPr>
              <a:t> of </a:t>
            </a:r>
            <a:r>
              <a:rPr lang="hu-HU" i="1" dirty="0" err="1">
                <a:solidFill>
                  <a:schemeClr val="tx1"/>
                </a:solidFill>
                <a:ea typeface="Cambria" panose="02040503050406030204" pitchFamily="18" charset="0"/>
              </a:rPr>
              <a:t>rod</a:t>
            </a:r>
            <a:r>
              <a:rPr lang="hu-HU" i="1" dirty="0">
                <a:solidFill>
                  <a:schemeClr val="tx1"/>
                </a:solidFill>
                <a:ea typeface="Cambria" panose="02040503050406030204" pitchFamily="18" charset="0"/>
              </a:rPr>
              <a:t>  ;  </a:t>
            </a:r>
            <a:r>
              <a:rPr lang="el-GR" i="1" dirty="0">
                <a:solidFill>
                  <a:schemeClr val="tx1"/>
                </a:solidFill>
                <a:ea typeface="Cambria" panose="02040503050406030204" pitchFamily="18" charset="0"/>
              </a:rPr>
              <a:t>ρ</a:t>
            </a:r>
            <a:r>
              <a:rPr lang="hu-HU" i="1" dirty="0">
                <a:solidFill>
                  <a:schemeClr val="tx1"/>
                </a:solidFill>
                <a:ea typeface="Cambria" panose="02040503050406030204" pitchFamily="18" charset="0"/>
              </a:rPr>
              <a:t>: </a:t>
            </a:r>
            <a:r>
              <a:rPr lang="hu-HU" i="1" dirty="0" err="1">
                <a:solidFill>
                  <a:schemeClr val="tx1"/>
                </a:solidFill>
                <a:ea typeface="Cambria" panose="02040503050406030204" pitchFamily="18" charset="0"/>
              </a:rPr>
              <a:t>resistivity</a:t>
            </a:r>
            <a:r>
              <a:rPr lang="hu-HU" i="1" dirty="0">
                <a:solidFill>
                  <a:schemeClr val="tx1"/>
                </a:solidFill>
                <a:ea typeface="Cambria" panose="02040503050406030204" pitchFamily="18" charset="0"/>
              </a:rPr>
              <a:t> of </a:t>
            </a:r>
            <a:r>
              <a:rPr lang="hu-HU" i="1" dirty="0" err="1">
                <a:solidFill>
                  <a:schemeClr val="tx1"/>
                </a:solidFill>
                <a:ea typeface="Cambria" panose="02040503050406030204" pitchFamily="18" charset="0"/>
              </a:rPr>
              <a:t>rod</a:t>
            </a:r>
            <a:endParaRPr lang="hu-HU" i="1" dirty="0">
              <a:solidFill>
                <a:schemeClr val="tx1"/>
              </a:solidFill>
              <a:ea typeface="Cambria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3">
                <a:extLst>
                  <a:ext uri="{FF2B5EF4-FFF2-40B4-BE49-F238E27FC236}">
                    <a16:creationId xmlns:a16="http://schemas.microsoft.com/office/drawing/2014/main" id="{619D8663-2D7E-4D57-81CA-19CEF4A1E49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83028" y="4231672"/>
                <a:ext cx="1643743" cy="461665"/>
              </a:xfrm>
              <a:prstGeom prst="rect">
                <a:avLst/>
              </a:prstGeom>
            </p:spPr>
            <p:txBody>
              <a:bodyPr vert="horz" wrap="square" lIns="91440" tIns="45720" rIns="91440" bIns="45720" rtlCol="0">
                <a:spAutoFit/>
              </a:bodyPr>
              <a:lstStyle>
                <a:lvl1pPr marL="228600" indent="-228600" algn="l" defTabSz="914400" rtl="0" eaLnBrk="1" latinLnBrk="0" hangingPunct="1">
                  <a:spcBef>
                    <a:spcPts val="1800"/>
                  </a:spcBef>
                  <a:buClr>
                    <a:schemeClr val="accent1"/>
                  </a:buClr>
                  <a:buSzPct val="100000"/>
                  <a:buFont typeface="Wingdings 2" pitchFamily="18" charset="2"/>
                  <a:buChar char="¡"/>
                  <a:defRPr sz="24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1pPr>
                <a:lvl2pPr marL="457200" indent="-228600" algn="l" defTabSz="914400" rtl="0" eaLnBrk="1" latinLnBrk="0" hangingPunct="1">
                  <a:spcBef>
                    <a:spcPts val="600"/>
                  </a:spcBef>
                  <a:buClr>
                    <a:schemeClr val="accent1">
                      <a:lumMod val="50000"/>
                    </a:schemeClr>
                  </a:buClr>
                  <a:buSzPct val="100000"/>
                  <a:buFont typeface="Wingdings 2" pitchFamily="18" charset="2"/>
                  <a:buChar char="¡"/>
                  <a:defRPr sz="20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2pPr>
                <a:lvl3pPr marL="685800" indent="-228600" algn="l" defTabSz="914400" rtl="0" eaLnBrk="1" latinLnBrk="0" hangingPunct="1">
                  <a:spcBef>
                    <a:spcPts val="600"/>
                  </a:spcBef>
                  <a:buClr>
                    <a:schemeClr val="accent1"/>
                  </a:buClr>
                  <a:buSzPct val="100000"/>
                  <a:buFont typeface="Wingdings 2" pitchFamily="18" charset="2"/>
                  <a:buChar char="¡"/>
                  <a:defRPr sz="20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3pPr>
                <a:lvl4pPr marL="914400" indent="-228600" algn="l" defTabSz="914400" rtl="0" eaLnBrk="1" latinLnBrk="0" hangingPunct="1">
                  <a:spcBef>
                    <a:spcPts val="600"/>
                  </a:spcBef>
                  <a:buClr>
                    <a:schemeClr val="accent1">
                      <a:lumMod val="50000"/>
                    </a:schemeClr>
                  </a:buClr>
                  <a:buSzPct val="100000"/>
                  <a:buFont typeface="Wingdings 2" pitchFamily="18" charset="2"/>
                  <a:buChar char="¡"/>
                  <a:defRPr sz="18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4pPr>
                <a:lvl5pPr marL="1143000" indent="-228600" algn="l" defTabSz="914400" rtl="0" eaLnBrk="1" latinLnBrk="0" hangingPunct="1">
                  <a:spcBef>
                    <a:spcPts val="600"/>
                  </a:spcBef>
                  <a:buClr>
                    <a:schemeClr val="accent1"/>
                  </a:buClr>
                  <a:buSzPct val="100000"/>
                  <a:buFont typeface="Wingdings 2" pitchFamily="18" charset="2"/>
                  <a:buChar char="¡"/>
                  <a:defRPr sz="18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5pPr>
                <a:lvl6pPr marL="1377950" indent="-228600" algn="l" defTabSz="914400" rtl="0" eaLnBrk="1" latinLnBrk="0" hangingPunct="1">
                  <a:spcBef>
                    <a:spcPct val="20000"/>
                  </a:spcBef>
                  <a:buClr>
                    <a:schemeClr val="accent1">
                      <a:lumMod val="50000"/>
                    </a:schemeClr>
                  </a:buClr>
                  <a:buFont typeface="Wingdings 2" pitchFamily="18" charset="2"/>
                  <a:buChar char=""/>
                  <a:defRPr lang="en-US" sz="18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6pPr>
                <a:lvl7pPr marL="1603375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Font typeface="Wingdings 2" pitchFamily="18" charset="2"/>
                  <a:buChar char=""/>
                  <a:defRPr lang="en-US" sz="18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7pPr>
                <a:lvl8pPr marL="1830388" indent="-228600" algn="l" defTabSz="914400" rtl="0" eaLnBrk="1" latinLnBrk="0" hangingPunct="1">
                  <a:spcBef>
                    <a:spcPct val="20000"/>
                  </a:spcBef>
                  <a:buClr>
                    <a:schemeClr val="accent1">
                      <a:lumMod val="50000"/>
                    </a:schemeClr>
                  </a:buClr>
                  <a:buFont typeface="Wingdings 2" pitchFamily="18" charset="2"/>
                  <a:buChar char=""/>
                  <a:defRPr lang="en-US" sz="18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8pPr>
                <a:lvl9pPr marL="205740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Font typeface="Wingdings 2" pitchFamily="18" charset="2"/>
                  <a:buChar char=""/>
                  <a:defRPr lang="en-US" sz="18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9pPr>
              </a:lstStyle>
              <a:p>
                <a:pPr marL="0" indent="0">
                  <a:spcBef>
                    <a:spcPts val="600"/>
                  </a:spcBef>
                  <a:buFont typeface="Wingdings 2" pitchFamily="18" charset="2"/>
                  <a:buNone/>
                </a:pPr>
                <a:r>
                  <a:rPr lang="hu-HU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(</a:t>
                </a:r>
                <a:r>
                  <a:rPr lang="hu-HU" dirty="0" err="1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for</a:t>
                </a:r>
                <a:r>
                  <a:rPr lang="hu-HU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hu-HU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hu-HU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≪</m:t>
                    </m:r>
                    <m:r>
                      <a:rPr lang="hu-HU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hu-HU" dirty="0">
                    <a:solidFill>
                      <a:schemeClr val="tx1"/>
                    </a:solidFill>
                    <a:ea typeface="Cambria" panose="02040503050406030204" pitchFamily="18" charset="0"/>
                  </a:rPr>
                  <a:t>)</a:t>
                </a:r>
              </a:p>
            </p:txBody>
          </p:sp>
        </mc:Choice>
        <mc:Fallback xmlns="">
          <p:sp>
            <p:nvSpPr>
              <p:cNvPr id="13" name="Content Placeholder 3">
                <a:extLst>
                  <a:ext uri="{FF2B5EF4-FFF2-40B4-BE49-F238E27FC236}">
                    <a16:creationId xmlns:a16="http://schemas.microsoft.com/office/drawing/2014/main" id="{619D8663-2D7E-4D57-81CA-19CEF4A1E4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3028" y="4231672"/>
                <a:ext cx="1643743" cy="461665"/>
              </a:xfrm>
              <a:prstGeom prst="rect">
                <a:avLst/>
              </a:prstGeom>
              <a:blipFill>
                <a:blip r:embed="rId5"/>
                <a:stretch>
                  <a:fillRect l="-5556" t="-10526" r="-2222" b="-28947"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Csoportba foglalás 17">
            <a:extLst>
              <a:ext uri="{FF2B5EF4-FFF2-40B4-BE49-F238E27FC236}">
                <a16:creationId xmlns:a16="http://schemas.microsoft.com/office/drawing/2014/main" id="{64ECF2CE-7EAC-4344-A157-4355624D4314}"/>
              </a:ext>
            </a:extLst>
          </p:cNvPr>
          <p:cNvGrpSpPr/>
          <p:nvPr/>
        </p:nvGrpSpPr>
        <p:grpSpPr>
          <a:xfrm>
            <a:off x="7969485" y="2056716"/>
            <a:ext cx="3449628" cy="4216941"/>
            <a:chOff x="7751772" y="1981815"/>
            <a:chExt cx="3449628" cy="421694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8CED32D-86AB-3652-F153-9DC0BBE4153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51772" y="2443480"/>
              <a:ext cx="3449628" cy="3755276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98C64C2-783A-B4C2-D572-4E7A12AD6F84}"/>
                </a:ext>
              </a:extLst>
            </p:cNvPr>
            <p:cNvSpPr txBox="1"/>
            <p:nvPr/>
          </p:nvSpPr>
          <p:spPr>
            <a:xfrm>
              <a:off x="8453120" y="3586935"/>
              <a:ext cx="316112" cy="49693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l-GR" sz="2000" b="1" i="0" dirty="0">
                  <a:solidFill>
                    <a:schemeClr val="accent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Gill Sans Light"/>
                </a:rPr>
                <a:t>δ</a:t>
              </a:r>
              <a:endParaRPr lang="en-GB" sz="2000" b="1" i="0" dirty="0">
                <a:solidFill>
                  <a:schemeClr val="accent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Gill Sans Light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Szövegdoboz 14">
                  <a:extLst>
                    <a:ext uri="{FF2B5EF4-FFF2-40B4-BE49-F238E27FC236}">
                      <a16:creationId xmlns:a16="http://schemas.microsoft.com/office/drawing/2014/main" id="{7548A32F-C52F-4834-8F15-9B01D75237F3}"/>
                    </a:ext>
                  </a:extLst>
                </p:cNvPr>
                <p:cNvSpPr txBox="1"/>
                <p:nvPr/>
              </p:nvSpPr>
              <p:spPr>
                <a:xfrm>
                  <a:off x="8872429" y="1981815"/>
                  <a:ext cx="1208314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hu-HU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hu-HU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=2</m:t>
                        </m:r>
                        <m:r>
                          <a:rPr lang="hu-HU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oMath>
                    </m:oMathPara>
                  </a14:m>
                  <a:endParaRPr lang="hu-HU" sz="2400" dirty="0"/>
                </a:p>
              </p:txBody>
            </p:sp>
          </mc:Choice>
          <mc:Fallback xmlns="">
            <p:sp>
              <p:nvSpPr>
                <p:cNvPr id="15" name="Szövegdoboz 14">
                  <a:extLst>
                    <a:ext uri="{FF2B5EF4-FFF2-40B4-BE49-F238E27FC236}">
                      <a16:creationId xmlns:a16="http://schemas.microsoft.com/office/drawing/2014/main" id="{7548A32F-C52F-4834-8F15-9B01D75237F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72429" y="1981815"/>
                  <a:ext cx="1208314" cy="461665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hu-HU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Téglalap 16">
              <a:extLst>
                <a:ext uri="{FF2B5EF4-FFF2-40B4-BE49-F238E27FC236}">
                  <a16:creationId xmlns:a16="http://schemas.microsoft.com/office/drawing/2014/main" id="{1D9E6C9D-97AF-4276-BD6F-FDA0FC410F6D}"/>
                </a:ext>
              </a:extLst>
            </p:cNvPr>
            <p:cNvSpPr/>
            <p:nvPr/>
          </p:nvSpPr>
          <p:spPr>
            <a:xfrm>
              <a:off x="9133114" y="4291423"/>
              <a:ext cx="707572" cy="425136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</p:grpSp>
      <p:grpSp>
        <p:nvGrpSpPr>
          <p:cNvPr id="16" name="Csoportba foglalás 15">
            <a:extLst>
              <a:ext uri="{FF2B5EF4-FFF2-40B4-BE49-F238E27FC236}">
                <a16:creationId xmlns:a16="http://schemas.microsoft.com/office/drawing/2014/main" id="{1E1A92A9-44CC-466D-82F5-B80B059342CA}"/>
              </a:ext>
            </a:extLst>
          </p:cNvPr>
          <p:cNvGrpSpPr/>
          <p:nvPr/>
        </p:nvGrpSpPr>
        <p:grpSpPr>
          <a:xfrm>
            <a:off x="9275851" y="4262206"/>
            <a:ext cx="836896" cy="1456164"/>
            <a:chOff x="9058138" y="4234263"/>
            <a:chExt cx="836896" cy="145616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C5F5A03B-1F2C-418D-BD7C-16E8A235B8DD}"/>
                    </a:ext>
                  </a:extLst>
                </p:cNvPr>
                <p:cNvSpPr txBox="1"/>
                <p:nvPr/>
              </p:nvSpPr>
              <p:spPr>
                <a:xfrm>
                  <a:off x="9058138" y="5182596"/>
                  <a:ext cx="836896" cy="507831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  <a:cs typeface="Gill Sans Light"/>
                          </a:rPr>
                          <m:t>𝐵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Gill Sans Light"/>
                          </a:rPr>
                          <m:t>≠0</m:t>
                        </m:r>
                      </m:oMath>
                    </m:oMathPara>
                  </a14:m>
                  <a:endParaRPr lang="en-GB" b="0" i="0" dirty="0">
                    <a:latin typeface="Avenir Next LT Pro" panose="020B0504020202020204" pitchFamily="34" charset="-18"/>
                    <a:cs typeface="Gill Sans Light"/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C5F5A03B-1F2C-418D-BD7C-16E8A235B8D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58138" y="5182596"/>
                  <a:ext cx="836896" cy="507831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hu-H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38CA52F6-787D-6A7C-97A1-BF2783250D4B}"/>
                    </a:ext>
                  </a:extLst>
                </p:cNvPr>
                <p:cNvSpPr txBox="1"/>
                <p:nvPr/>
              </p:nvSpPr>
              <p:spPr>
                <a:xfrm>
                  <a:off x="9058138" y="4234263"/>
                  <a:ext cx="781514" cy="50783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 anchor="ctr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  <a:cs typeface="Gill Sans Light"/>
                          </a:rPr>
                          <m:t>𝐵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Gill Sans Light"/>
                          </a:rPr>
                          <m:t>=0</m:t>
                        </m:r>
                      </m:oMath>
                    </m:oMathPara>
                  </a14:m>
                  <a:endParaRPr lang="en-GB" b="0" i="0" dirty="0">
                    <a:latin typeface="Gill Sans Light"/>
                    <a:cs typeface="Gill Sans Light"/>
                  </a:endParaRPr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38CA52F6-787D-6A7C-97A1-BF2783250D4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58138" y="4234263"/>
                  <a:ext cx="781514" cy="507831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hu-HU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656204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9" grpId="0"/>
      <p:bldP spid="11" grpId="0"/>
      <p:bldP spid="1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2EC74F-183F-BD9E-C62B-550AA9DF2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Skin</a:t>
            </a:r>
            <a:r>
              <a:rPr lang="hu-HU" dirty="0"/>
              <a:t> </a:t>
            </a:r>
            <a:r>
              <a:rPr lang="en-US" dirty="0"/>
              <a:t>depth</a:t>
            </a:r>
            <a:r>
              <a:rPr lang="hu-HU" dirty="0"/>
              <a:t> (</a:t>
            </a:r>
            <a:r>
              <a:rPr lang="en-US" dirty="0"/>
              <a:t>example</a:t>
            </a:r>
            <a:r>
              <a:rPr lang="hu-HU" dirty="0"/>
              <a:t>)</a:t>
            </a:r>
            <a:endParaRPr lang="en-US" dirty="0"/>
          </a:p>
        </p:txBody>
      </p:sp>
      <p:grpSp>
        <p:nvGrpSpPr>
          <p:cNvPr id="3" name="Csoportba foglalás 2">
            <a:extLst>
              <a:ext uri="{FF2B5EF4-FFF2-40B4-BE49-F238E27FC236}">
                <a16:creationId xmlns:a16="http://schemas.microsoft.com/office/drawing/2014/main" id="{DBA82528-98FF-429A-A101-AD293EB640A5}"/>
              </a:ext>
            </a:extLst>
          </p:cNvPr>
          <p:cNvGrpSpPr/>
          <p:nvPr/>
        </p:nvGrpSpPr>
        <p:grpSpPr>
          <a:xfrm>
            <a:off x="450119" y="994684"/>
            <a:ext cx="11626730" cy="5558516"/>
            <a:chOff x="450119" y="994684"/>
            <a:chExt cx="11626730" cy="555851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5F89FCB-2D83-9209-38CA-FB558C6AF02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7812" y="1132732"/>
              <a:ext cx="10316376" cy="5420468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39245A6-B734-4A9B-8735-9EC7488C2B10}"/>
                </a:ext>
              </a:extLst>
            </p:cNvPr>
            <p:cNvSpPr txBox="1"/>
            <p:nvPr/>
          </p:nvSpPr>
          <p:spPr>
            <a:xfrm>
              <a:off x="450119" y="994684"/>
              <a:ext cx="1000595" cy="49693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l-GR" sz="2000" b="1" i="0" dirty="0">
                  <a:latin typeface="Cambria Math" panose="02040503050406030204" pitchFamily="18" charset="0"/>
                  <a:ea typeface="Cambria Math" panose="02040503050406030204" pitchFamily="18" charset="0"/>
                  <a:cs typeface="Gill Sans Light"/>
                </a:rPr>
                <a:t>δ</a:t>
              </a:r>
              <a:r>
                <a:rPr lang="en-US" sz="2000" b="1" i="0" dirty="0">
                  <a:latin typeface="Cambria Math" panose="02040503050406030204" pitchFamily="18" charset="0"/>
                  <a:ea typeface="Cambria Math" panose="02040503050406030204" pitchFamily="18" charset="0"/>
                  <a:cs typeface="Gill Sans Light"/>
                </a:rPr>
                <a:t> (mm)</a:t>
              </a:r>
              <a:endParaRPr lang="en-GB" sz="2000" b="1" i="0" dirty="0">
                <a:latin typeface="Cambria Math" panose="02040503050406030204" pitchFamily="18" charset="0"/>
                <a:ea typeface="Cambria Math" panose="02040503050406030204" pitchFamily="18" charset="0"/>
                <a:cs typeface="Gill Sans Light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803EE86-E2EF-BB9B-00AC-AF9FDD413CDC}"/>
                </a:ext>
              </a:extLst>
            </p:cNvPr>
            <p:cNvSpPr txBox="1"/>
            <p:nvPr/>
          </p:nvSpPr>
          <p:spPr>
            <a:xfrm>
              <a:off x="11254188" y="5986161"/>
              <a:ext cx="822661" cy="49693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GB" sz="2000" b="1" i="0" dirty="0">
                  <a:latin typeface="Cambria Math" panose="02040503050406030204" pitchFamily="18" charset="0"/>
                  <a:ea typeface="Cambria Math" panose="02040503050406030204" pitchFamily="18" charset="0"/>
                  <a:cs typeface="Gill Sans Light"/>
                </a:rPr>
                <a:t>f (Hz)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7DD11339-A071-E4D6-4ADD-B9EA9E4721A8}"/>
              </a:ext>
            </a:extLst>
          </p:cNvPr>
          <p:cNvSpPr txBox="1"/>
          <p:nvPr/>
        </p:nvSpPr>
        <p:spPr>
          <a:xfrm>
            <a:off x="2885440" y="3614730"/>
            <a:ext cx="1289135" cy="45647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GB" b="0" i="0" dirty="0">
                <a:latin typeface="Cambria Math" panose="02040503050406030204" pitchFamily="18" charset="0"/>
                <a:ea typeface="Cambria Math" panose="02040503050406030204" pitchFamily="18" charset="0"/>
                <a:cs typeface="Gill Sans Light"/>
              </a:rPr>
              <a:t>Aluminium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E683A3D-2007-956C-49C3-739CE1098AD2}"/>
              </a:ext>
            </a:extLst>
          </p:cNvPr>
          <p:cNvSpPr txBox="1"/>
          <p:nvPr/>
        </p:nvSpPr>
        <p:spPr>
          <a:xfrm>
            <a:off x="2885440" y="4755244"/>
            <a:ext cx="901209" cy="45647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GB" b="0" i="0" dirty="0">
                <a:latin typeface="Cambria Math" panose="02040503050406030204" pitchFamily="18" charset="0"/>
                <a:ea typeface="Cambria Math" panose="02040503050406030204" pitchFamily="18" charset="0"/>
                <a:cs typeface="Gill Sans Light"/>
              </a:rPr>
              <a:t>Copper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525D98E-5147-AA02-30C0-A00EA619DCCF}"/>
              </a:ext>
            </a:extLst>
          </p:cNvPr>
          <p:cNvSpPr txBox="1"/>
          <p:nvPr/>
        </p:nvSpPr>
        <p:spPr>
          <a:xfrm>
            <a:off x="1478280" y="5497032"/>
            <a:ext cx="602857" cy="45647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GB" b="0" i="0" dirty="0">
                <a:latin typeface="Cambria Math" panose="02040503050406030204" pitchFamily="18" charset="0"/>
                <a:ea typeface="Cambria Math" panose="02040503050406030204" pitchFamily="18" charset="0"/>
                <a:cs typeface="Gill Sans Light"/>
              </a:rPr>
              <a:t>Iron</a:t>
            </a:r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15E1BC24-2A50-4561-A8A4-497F3EA01366}"/>
              </a:ext>
            </a:extLst>
          </p:cNvPr>
          <p:cNvSpPr txBox="1"/>
          <p:nvPr/>
        </p:nvSpPr>
        <p:spPr>
          <a:xfrm>
            <a:off x="6640286" y="1981772"/>
            <a:ext cx="3206327" cy="1307537"/>
          </a:xfrm>
          <a:prstGeom prst="rect">
            <a:avLst/>
          </a:prstGeom>
          <a:solidFill>
            <a:srgbClr val="FFFFFF">
              <a:alpha val="74902"/>
            </a:srgbClr>
          </a:solidFill>
        </p:spPr>
        <p:txBody>
          <a:bodyPr wrap="non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hu-HU" sz="28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Measuring</a:t>
            </a:r>
            <a:r>
              <a:rPr lang="hu-HU" sz="28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hu-HU" sz="28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range</a:t>
            </a:r>
            <a:r>
              <a:rPr lang="hu-HU" sz="28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hu-HU" sz="28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30 000 – 100 000 Hz</a:t>
            </a:r>
          </a:p>
        </p:txBody>
      </p:sp>
    </p:spTree>
    <p:extLst>
      <p:ext uri="{BB962C8B-B14F-4D97-AF65-F5344CB8AC3E}">
        <p14:creationId xmlns:p14="http://schemas.microsoft.com/office/powerpoint/2010/main" val="33567870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5994CF2-920C-42DA-82D1-5F54E9354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Experiments</a:t>
            </a:r>
            <a:r>
              <a:rPr lang="hu-HU" dirty="0"/>
              <a:t> – </a:t>
            </a:r>
            <a:r>
              <a:rPr lang="hu-HU" dirty="0" err="1"/>
              <a:t>skin</a:t>
            </a:r>
            <a:r>
              <a:rPr lang="hu-HU" dirty="0"/>
              <a:t> </a:t>
            </a:r>
            <a:r>
              <a:rPr lang="hu-HU" dirty="0" err="1"/>
              <a:t>depth</a:t>
            </a:r>
            <a:endParaRPr lang="hu-HU" dirty="0"/>
          </a:p>
        </p:txBody>
      </p:sp>
      <p:pic>
        <p:nvPicPr>
          <p:cNvPr id="5" name="Tartalom helye 4">
            <a:extLst>
              <a:ext uri="{FF2B5EF4-FFF2-40B4-BE49-F238E27FC236}">
                <a16:creationId xmlns:a16="http://schemas.microsoft.com/office/drawing/2014/main" id="{00D6A299-FBD6-4323-B51E-675E70F67E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92" t="21689" r="25085" b="29574"/>
          <a:stretch/>
        </p:blipFill>
        <p:spPr>
          <a:xfrm rot="5400000">
            <a:off x="9265580" y="1531068"/>
            <a:ext cx="3126931" cy="2367113"/>
          </a:xfr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0920BA51-D6B5-445E-B45A-B268A756EB0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33" t="25238" r="25714" b="23333"/>
          <a:stretch/>
        </p:blipFill>
        <p:spPr>
          <a:xfrm rot="5400000">
            <a:off x="-202875" y="1531069"/>
            <a:ext cx="3126929" cy="2367112"/>
          </a:xfrm>
          <a:prstGeom prst="rect">
            <a:avLst/>
          </a:prstGeom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F9B86A1D-9C60-4D9D-8FA2-6B514385D4E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20" t="23121" r="25714" b="25450"/>
          <a:stretch/>
        </p:blipFill>
        <p:spPr>
          <a:xfrm rot="5400000">
            <a:off x="2164237" y="1531068"/>
            <a:ext cx="3126931" cy="2367114"/>
          </a:xfrm>
          <a:prstGeom prst="rect">
            <a:avLst/>
          </a:prstGeom>
        </p:spPr>
      </p:pic>
      <p:pic>
        <p:nvPicPr>
          <p:cNvPr id="11" name="Kép 10">
            <a:extLst>
              <a:ext uri="{FF2B5EF4-FFF2-40B4-BE49-F238E27FC236}">
                <a16:creationId xmlns:a16="http://schemas.microsoft.com/office/drawing/2014/main" id="{A0D1B403-EAB8-4109-BE98-7ECE3760D6F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20" t="23121" r="25714" b="25450"/>
          <a:stretch/>
        </p:blipFill>
        <p:spPr>
          <a:xfrm rot="5400000">
            <a:off x="4531351" y="1531068"/>
            <a:ext cx="3126931" cy="2367114"/>
          </a:xfrm>
          <a:prstGeom prst="rect">
            <a:avLst/>
          </a:prstGeom>
        </p:spPr>
      </p:pic>
      <p:pic>
        <p:nvPicPr>
          <p:cNvPr id="13" name="Kép 12">
            <a:extLst>
              <a:ext uri="{FF2B5EF4-FFF2-40B4-BE49-F238E27FC236}">
                <a16:creationId xmlns:a16="http://schemas.microsoft.com/office/drawing/2014/main" id="{C2626EF2-43C1-4E88-9CF6-BED3B699145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79" t="21005" r="25714" b="30106"/>
          <a:stretch/>
        </p:blipFill>
        <p:spPr>
          <a:xfrm rot="5400000">
            <a:off x="6898465" y="1531067"/>
            <a:ext cx="3126932" cy="2367114"/>
          </a:xfrm>
          <a:prstGeom prst="rect">
            <a:avLst/>
          </a:prstGeom>
        </p:spPr>
      </p:pic>
      <p:pic>
        <p:nvPicPr>
          <p:cNvPr id="15" name="Kép 14" descr="A képen fém, acél, henger látható&#10;&#10;Automatikusan generált leírás">
            <a:extLst>
              <a:ext uri="{FF2B5EF4-FFF2-40B4-BE49-F238E27FC236}">
                <a16:creationId xmlns:a16="http://schemas.microsoft.com/office/drawing/2014/main" id="{989249FE-97A2-445E-9762-4A2DD83474D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26" t="31164" r="23175" b="30529"/>
          <a:stretch/>
        </p:blipFill>
        <p:spPr>
          <a:xfrm>
            <a:off x="2100943" y="4623939"/>
            <a:ext cx="3429000" cy="1970315"/>
          </a:xfrm>
          <a:prstGeom prst="rect">
            <a:avLst/>
          </a:prstGeom>
        </p:spPr>
      </p:pic>
      <p:sp>
        <p:nvSpPr>
          <p:cNvPr id="16" name="Szövegdoboz 15">
            <a:extLst>
              <a:ext uri="{FF2B5EF4-FFF2-40B4-BE49-F238E27FC236}">
                <a16:creationId xmlns:a16="http://schemas.microsoft.com/office/drawing/2014/main" id="{4BAAD43E-42ED-43F9-9771-0F18F59FD603}"/>
              </a:ext>
            </a:extLst>
          </p:cNvPr>
          <p:cNvSpPr txBox="1"/>
          <p:nvPr/>
        </p:nvSpPr>
        <p:spPr>
          <a:xfrm>
            <a:off x="6411685" y="4947953"/>
            <a:ext cx="5263459" cy="132228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hu-HU" sz="2800" b="0" i="0" dirty="0">
                <a:latin typeface="Gill Sans Light"/>
                <a:cs typeface="Gill Sans Light"/>
              </a:rPr>
              <a:t>The ratio of </a:t>
            </a:r>
            <a:r>
              <a:rPr lang="hu-HU" sz="2800" b="0" i="0" dirty="0" err="1">
                <a:latin typeface="Gill Sans Light"/>
                <a:cs typeface="Gill Sans Light"/>
              </a:rPr>
              <a:t>voltages</a:t>
            </a:r>
            <a:r>
              <a:rPr lang="hu-HU" sz="2800" b="0" i="0" dirty="0">
                <a:latin typeface="Gill Sans Light"/>
                <a:cs typeface="Gill Sans Light"/>
              </a:rPr>
              <a:t> and </a:t>
            </a:r>
            <a:r>
              <a:rPr lang="hu-HU" sz="2800" b="0" i="0" dirty="0" err="1">
                <a:latin typeface="Gill Sans Light"/>
                <a:cs typeface="Gill Sans Light"/>
              </a:rPr>
              <a:t>resonance</a:t>
            </a:r>
            <a:r>
              <a:rPr lang="hu-HU" sz="2800" b="0" i="0" dirty="0">
                <a:latin typeface="Gill Sans Light"/>
                <a:cs typeface="Gill Sans Light"/>
              </a:rPr>
              <a:t> </a:t>
            </a:r>
            <a:r>
              <a:rPr lang="hu-HU" sz="2800" b="0" i="0" dirty="0" err="1">
                <a:latin typeface="Gill Sans Light"/>
                <a:cs typeface="Gill Sans Light"/>
              </a:rPr>
              <a:t>frequenc</a:t>
            </a:r>
            <a:r>
              <a:rPr lang="hu-HU" sz="2800" dirty="0" err="1">
                <a:latin typeface="Gill Sans Light"/>
                <a:cs typeface="Gill Sans Light"/>
              </a:rPr>
              <a:t>y</a:t>
            </a:r>
            <a:r>
              <a:rPr lang="hu-HU" sz="2800" dirty="0">
                <a:latin typeface="Gill Sans Light"/>
                <a:cs typeface="Gill Sans Light"/>
              </a:rPr>
              <a:t> </a:t>
            </a:r>
            <a:r>
              <a:rPr lang="hu-HU" sz="2800" dirty="0" err="1">
                <a:latin typeface="Gill Sans Light"/>
                <a:cs typeface="Gill Sans Light"/>
              </a:rPr>
              <a:t>should</a:t>
            </a:r>
            <a:r>
              <a:rPr lang="hu-HU" sz="2800" dirty="0">
                <a:latin typeface="Gill Sans Light"/>
                <a:cs typeface="Gill Sans Light"/>
              </a:rPr>
              <a:t> </a:t>
            </a:r>
            <a:r>
              <a:rPr lang="hu-HU" sz="2800" dirty="0" err="1">
                <a:latin typeface="Gill Sans Light"/>
                <a:cs typeface="Gill Sans Light"/>
              </a:rPr>
              <a:t>not</a:t>
            </a:r>
            <a:r>
              <a:rPr lang="hu-HU" sz="2800" dirty="0">
                <a:latin typeface="Gill Sans Light"/>
                <a:cs typeface="Gill Sans Light"/>
              </a:rPr>
              <a:t> </a:t>
            </a:r>
            <a:r>
              <a:rPr lang="hu-HU" sz="2800" dirty="0" err="1">
                <a:latin typeface="Gill Sans Light"/>
                <a:cs typeface="Gill Sans Light"/>
              </a:rPr>
              <a:t>change</a:t>
            </a:r>
            <a:r>
              <a:rPr lang="hu-HU" sz="2800" dirty="0">
                <a:latin typeface="Gill Sans Light"/>
                <a:cs typeface="Gill Sans Light"/>
              </a:rPr>
              <a:t>!</a:t>
            </a:r>
            <a:endParaRPr lang="hu-HU" sz="2800" b="0" i="0" dirty="0">
              <a:latin typeface="Gill Sans Light"/>
              <a:cs typeface="Gill Sans Light"/>
            </a:endParaRPr>
          </a:p>
        </p:txBody>
      </p:sp>
      <p:sp>
        <p:nvSpPr>
          <p:cNvPr id="17" name="Téglalap 16">
            <a:extLst>
              <a:ext uri="{FF2B5EF4-FFF2-40B4-BE49-F238E27FC236}">
                <a16:creationId xmlns:a16="http://schemas.microsoft.com/office/drawing/2014/main" id="{8A4F6A32-DEF3-402B-AF99-276E7B7E5DB4}"/>
              </a:ext>
            </a:extLst>
          </p:cNvPr>
          <p:cNvSpPr/>
          <p:nvPr/>
        </p:nvSpPr>
        <p:spPr>
          <a:xfrm>
            <a:off x="555171" y="1556657"/>
            <a:ext cx="1545772" cy="8382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72 500 Hz</a:t>
            </a:r>
          </a:p>
        </p:txBody>
      </p:sp>
      <p:sp>
        <p:nvSpPr>
          <p:cNvPr id="18" name="Téglalap 17">
            <a:extLst>
              <a:ext uri="{FF2B5EF4-FFF2-40B4-BE49-F238E27FC236}">
                <a16:creationId xmlns:a16="http://schemas.microsoft.com/office/drawing/2014/main" id="{2907E76C-020F-4096-A080-FE963ECD8FFF}"/>
              </a:ext>
            </a:extLst>
          </p:cNvPr>
          <p:cNvSpPr/>
          <p:nvPr/>
        </p:nvSpPr>
        <p:spPr>
          <a:xfrm>
            <a:off x="5321931" y="1556657"/>
            <a:ext cx="1545772" cy="8382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72 600 Hz</a:t>
            </a:r>
          </a:p>
        </p:txBody>
      </p:sp>
      <p:sp>
        <p:nvSpPr>
          <p:cNvPr id="19" name="Téglalap 18">
            <a:extLst>
              <a:ext uri="{FF2B5EF4-FFF2-40B4-BE49-F238E27FC236}">
                <a16:creationId xmlns:a16="http://schemas.microsoft.com/office/drawing/2014/main" id="{437A51E5-7982-4BCD-B812-D9F173FE1720}"/>
              </a:ext>
            </a:extLst>
          </p:cNvPr>
          <p:cNvSpPr/>
          <p:nvPr/>
        </p:nvSpPr>
        <p:spPr>
          <a:xfrm>
            <a:off x="10129372" y="1556657"/>
            <a:ext cx="1545772" cy="8382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72 400 Hz</a:t>
            </a:r>
          </a:p>
        </p:txBody>
      </p:sp>
    </p:spTree>
    <p:extLst>
      <p:ext uri="{BB962C8B-B14F-4D97-AF65-F5344CB8AC3E}">
        <p14:creationId xmlns:p14="http://schemas.microsoft.com/office/powerpoint/2010/main" val="1413977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 animBg="1"/>
      <p:bldP spid="18" grpId="0" animBg="1"/>
      <p:bldP spid="1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8F56FBF-FBEF-40D6-9D26-A720401811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Experiment</a:t>
            </a:r>
            <a:r>
              <a:rPr lang="hu-HU" dirty="0"/>
              <a:t> </a:t>
            </a:r>
            <a:r>
              <a:rPr lang="hu-HU" dirty="0" err="1"/>
              <a:t>results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0624FF52-5555-4516-A7D1-96EF7D6E50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4469733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07B6B73-D930-009C-69E3-84913A031D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z="4000" dirty="0"/>
              <a:t>V. </a:t>
            </a:r>
            <a:r>
              <a:rPr lang="hu-HU" sz="4000" dirty="0" err="1"/>
              <a:t>Inductivity</a:t>
            </a:r>
            <a:r>
              <a:rPr lang="hu-HU" sz="4000" dirty="0"/>
              <a:t>, </a:t>
            </a:r>
            <a:r>
              <a:rPr lang="hu-HU" sz="4000" dirty="0" err="1"/>
              <a:t>comparison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1701257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artalom helye 2">
            <a:extLst>
              <a:ext uri="{FF2B5EF4-FFF2-40B4-BE49-F238E27FC236}">
                <a16:creationId xmlns:a16="http://schemas.microsoft.com/office/drawing/2014/main" id="{81C0F411-0F3C-493F-B4F0-2CDA478C88A6}"/>
              </a:ext>
            </a:extLst>
          </p:cNvPr>
          <p:cNvSpPr txBox="1">
            <a:spLocks/>
          </p:cNvSpPr>
          <p:nvPr/>
        </p:nvSpPr>
        <p:spPr>
          <a:xfrm>
            <a:off x="450117" y="1086294"/>
            <a:ext cx="11233883" cy="55685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spcBef>
                <a:spcPts val="1800"/>
              </a:spcBef>
              <a:buClr>
                <a:schemeClr val="accent1"/>
              </a:buClr>
              <a:buSzPct val="100000"/>
              <a:buFont typeface="Wingdings 2" pitchFamily="18" charset="2"/>
              <a:buChar char="¡"/>
              <a:defRPr sz="24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100000"/>
              <a:buFont typeface="Wingdings 2" pitchFamily="18" charset="2"/>
              <a:buChar char="¡"/>
              <a:defRPr sz="20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6858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Wingdings 2" pitchFamily="18" charset="2"/>
              <a:buChar char="¡"/>
              <a:defRPr sz="20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9144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100000"/>
              <a:buFont typeface="Wingdings 2" pitchFamily="18" charset="2"/>
              <a:buChar char="¡"/>
              <a:defRPr sz="18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11430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Wingdings 2" pitchFamily="18" charset="2"/>
              <a:buChar char="¡"/>
              <a:defRPr sz="18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"/>
              <a:defRPr lang="en-US" sz="18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"/>
              <a:defRPr lang="en-US" sz="18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"/>
              <a:defRPr lang="en-US" sz="18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"/>
              <a:defRPr lang="en-US" sz="18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9pPr>
          </a:lstStyle>
          <a:p>
            <a:endParaRPr lang="hu-HU" dirty="0">
              <a:sym typeface="Wingdings" panose="05000000000000000000" pitchFamily="2" charset="2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243A570-CF9F-B171-50F5-89D028C57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Inductivity</a:t>
            </a:r>
            <a:endParaRPr lang="en-GB" dirty="0"/>
          </a:p>
        </p:txBody>
      </p:sp>
      <p:grpSp>
        <p:nvGrpSpPr>
          <p:cNvPr id="4" name="Csoportba foglalás 3">
            <a:extLst>
              <a:ext uri="{FF2B5EF4-FFF2-40B4-BE49-F238E27FC236}">
                <a16:creationId xmlns:a16="http://schemas.microsoft.com/office/drawing/2014/main" id="{F3F520C6-36BB-4550-A0B6-72BE3E0BCF0E}"/>
              </a:ext>
            </a:extLst>
          </p:cNvPr>
          <p:cNvGrpSpPr/>
          <p:nvPr/>
        </p:nvGrpSpPr>
        <p:grpSpPr>
          <a:xfrm>
            <a:off x="816429" y="5045419"/>
            <a:ext cx="4830940" cy="1452573"/>
            <a:chOff x="4995327" y="5126838"/>
            <a:chExt cx="4830940" cy="145257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Content Placeholder 2">
                  <a:extLst>
                    <a:ext uri="{FF2B5EF4-FFF2-40B4-BE49-F238E27FC236}">
                      <a16:creationId xmlns:a16="http://schemas.microsoft.com/office/drawing/2014/main" id="{85ED0488-38F6-C268-390B-F891ED655DAF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6014121" y="5126838"/>
                  <a:ext cx="3812146" cy="1452573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 w="28575">
                  <a:solidFill>
                    <a:schemeClr val="accent1"/>
                  </a:solidFill>
                </a:ln>
              </p:spPr>
              <p:txBody>
                <a:bodyPr vert="horz" lIns="91440" tIns="45720" rIns="91440" bIns="45720" rtlCol="0" anchor="ctr">
                  <a:noAutofit/>
                </a:bodyPr>
                <a:lstStyle>
                  <a:lvl1pPr marL="228600" indent="-228600" algn="l" defTabSz="914400" rtl="0" eaLnBrk="1" latinLnBrk="0" hangingPunct="1">
                    <a:spcBef>
                      <a:spcPts val="1800"/>
                    </a:spcBef>
                    <a:buClr>
                      <a:schemeClr val="accent1"/>
                    </a:buClr>
                    <a:buSzPct val="100000"/>
                    <a:buFont typeface="Wingdings 2" pitchFamily="18" charset="2"/>
                    <a:buChar char="¡"/>
                    <a:defRPr sz="2400" b="0" i="0" kern="1200">
                      <a:solidFill>
                        <a:schemeClr val="tx2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defRPr>
                  </a:lvl1pPr>
                  <a:lvl2pPr marL="457200" indent="-228600" algn="l" defTabSz="914400" rtl="0" eaLnBrk="1" latinLnBrk="0" hangingPunct="1">
                    <a:spcBef>
                      <a:spcPts val="600"/>
                    </a:spcBef>
                    <a:buClr>
                      <a:schemeClr val="accent1">
                        <a:lumMod val="50000"/>
                      </a:schemeClr>
                    </a:buClr>
                    <a:buSzPct val="100000"/>
                    <a:buFont typeface="Wingdings 2" pitchFamily="18" charset="2"/>
                    <a:buChar char="¡"/>
                    <a:defRPr sz="2000" b="0" i="0" kern="1200">
                      <a:solidFill>
                        <a:schemeClr val="tx2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defRPr>
                  </a:lvl2pPr>
                  <a:lvl3pPr marL="685800" indent="-228600" algn="l" defTabSz="914400" rtl="0" eaLnBrk="1" latinLnBrk="0" hangingPunct="1">
                    <a:spcBef>
                      <a:spcPts val="600"/>
                    </a:spcBef>
                    <a:buClr>
                      <a:schemeClr val="accent1"/>
                    </a:buClr>
                    <a:buSzPct val="100000"/>
                    <a:buFont typeface="Wingdings 2" pitchFamily="18" charset="2"/>
                    <a:buChar char="¡"/>
                    <a:defRPr sz="2000" b="0" i="0" kern="1200">
                      <a:solidFill>
                        <a:schemeClr val="tx2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defRPr>
                  </a:lvl3pPr>
                  <a:lvl4pPr marL="914400" indent="-228600" algn="l" defTabSz="914400" rtl="0" eaLnBrk="1" latinLnBrk="0" hangingPunct="1">
                    <a:spcBef>
                      <a:spcPts val="600"/>
                    </a:spcBef>
                    <a:buClr>
                      <a:schemeClr val="accent1">
                        <a:lumMod val="50000"/>
                      </a:schemeClr>
                    </a:buClr>
                    <a:buSzPct val="100000"/>
                    <a:buFont typeface="Wingdings 2" pitchFamily="18" charset="2"/>
                    <a:buChar char="¡"/>
                    <a:defRPr sz="1800" b="0" i="0" kern="1200">
                      <a:solidFill>
                        <a:schemeClr val="tx2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defRPr>
                  </a:lvl4pPr>
                  <a:lvl5pPr marL="1143000" indent="-228600" algn="l" defTabSz="914400" rtl="0" eaLnBrk="1" latinLnBrk="0" hangingPunct="1">
                    <a:spcBef>
                      <a:spcPts val="600"/>
                    </a:spcBef>
                    <a:buClr>
                      <a:schemeClr val="accent1"/>
                    </a:buClr>
                    <a:buSzPct val="100000"/>
                    <a:buFont typeface="Wingdings 2" pitchFamily="18" charset="2"/>
                    <a:buChar char="¡"/>
                    <a:defRPr sz="1800" b="0" i="0" kern="1200">
                      <a:solidFill>
                        <a:schemeClr val="tx2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defRPr>
                  </a:lvl5pPr>
                  <a:lvl6pPr marL="1377950" indent="-228600" algn="l" defTabSz="914400" rtl="0" eaLnBrk="1" latinLnBrk="0" hangingPunct="1">
                    <a:spcBef>
                      <a:spcPct val="20000"/>
                    </a:spcBef>
                    <a:buClr>
                      <a:schemeClr val="accent1">
                        <a:lumMod val="50000"/>
                      </a:schemeClr>
                    </a:buClr>
                    <a:buFont typeface="Wingdings 2" pitchFamily="18" charset="2"/>
                    <a:buChar char=""/>
                    <a:defRPr lang="en-US" sz="1800" b="0" i="0" kern="1200">
                      <a:solidFill>
                        <a:schemeClr val="tx2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defRPr>
                  </a:lvl6pPr>
                  <a:lvl7pPr marL="1603375" indent="-228600" algn="l" defTabSz="914400" rtl="0" eaLnBrk="1" latinLnBrk="0" hangingPunct="1">
                    <a:spcBef>
                      <a:spcPct val="20000"/>
                    </a:spcBef>
                    <a:buClr>
                      <a:schemeClr val="accent1"/>
                    </a:buClr>
                    <a:buFont typeface="Wingdings 2" pitchFamily="18" charset="2"/>
                    <a:buChar char=""/>
                    <a:defRPr lang="en-US" sz="1800" b="0" i="0" kern="1200">
                      <a:solidFill>
                        <a:schemeClr val="tx2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defRPr>
                  </a:lvl7pPr>
                  <a:lvl8pPr marL="1830388" indent="-228600" algn="l" defTabSz="914400" rtl="0" eaLnBrk="1" latinLnBrk="0" hangingPunct="1">
                    <a:spcBef>
                      <a:spcPct val="20000"/>
                    </a:spcBef>
                    <a:buClr>
                      <a:schemeClr val="accent1">
                        <a:lumMod val="50000"/>
                      </a:schemeClr>
                    </a:buClr>
                    <a:buFont typeface="Wingdings 2" pitchFamily="18" charset="2"/>
                    <a:buChar char=""/>
                    <a:defRPr lang="en-US" sz="1800" b="0" i="0" kern="1200">
                      <a:solidFill>
                        <a:schemeClr val="tx2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defRPr>
                  </a:lvl8pPr>
                  <a:lvl9pPr marL="2057400" indent="-228600" algn="l" defTabSz="914400" rtl="0" eaLnBrk="1" latinLnBrk="0" hangingPunct="1">
                    <a:spcBef>
                      <a:spcPct val="20000"/>
                    </a:spcBef>
                    <a:buClr>
                      <a:schemeClr val="accent1"/>
                    </a:buClr>
                    <a:buFont typeface="Wingdings 2" pitchFamily="18" charset="2"/>
                    <a:buChar char=""/>
                    <a:defRPr lang="en-US" sz="1800" b="0" i="0" kern="1200">
                      <a:solidFill>
                        <a:schemeClr val="tx2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defRPr>
                  </a:lvl9pPr>
                </a:lstStyle>
                <a:p>
                  <a:pPr marL="0" indent="0">
                    <a:buNone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hu-HU" sz="3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3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sub>
                            </m:sSub>
                          </m:num>
                          <m:den>
                            <m:r>
                              <a:rPr lang="hu-HU" sz="3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den>
                        </m:f>
                        <m:r>
                          <a:rPr lang="hu-HU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hu-HU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hu-HU" sz="3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hu-HU" sz="3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hu-HU" sz="3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  <m:sup>
                                <m:r>
                                  <a:rPr lang="hu-HU" sz="3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hu-HU" sz="3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hu-HU" sz="3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  <m:sup>
                                <m:r>
                                  <a:rPr lang="hu-HU" sz="3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hu-HU" sz="3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</m:num>
                          <m:den>
                            <m:sSup>
                              <m:sSupPr>
                                <m:ctrlPr>
                                  <a:rPr lang="hu-HU" sz="3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hu-HU" sz="3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  <m:sSub>
                                  <m:sSubPr>
                                    <m:ctrlPr>
                                      <a:rPr lang="hu-HU" sz="3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hu-HU" sz="3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hu-HU" sz="3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hu-HU" sz="3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p>
                                <m:r>
                                  <a:rPr lang="hu-HU" sz="3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hu-HU" sz="3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hu-HU" sz="3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p>
                                <m:r>
                                  <a:rPr lang="hu-HU" sz="3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4</m:t>
                                </m:r>
                              </m:sup>
                            </m:sSup>
                          </m:den>
                        </m:f>
                      </m:oMath>
                    </m:oMathPara>
                  </a14:m>
                  <a:endParaRPr lang="en-GB" sz="3600" dirty="0"/>
                </a:p>
              </p:txBody>
            </p:sp>
          </mc:Choice>
          <mc:Fallback xmlns="">
            <p:sp>
              <p:nvSpPr>
                <p:cNvPr id="2" name="Content Placeholder 2">
                  <a:extLst>
                    <a:ext uri="{FF2B5EF4-FFF2-40B4-BE49-F238E27FC236}">
                      <a16:creationId xmlns:a16="http://schemas.microsoft.com/office/drawing/2014/main" id="{85ED0488-38F6-C268-390B-F891ED655DA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14121" y="5126838"/>
                  <a:ext cx="3812146" cy="1452573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28575">
                  <a:solidFill>
                    <a:schemeClr val="accent1"/>
                  </a:solidFill>
                </a:ln>
              </p:spPr>
              <p:txBody>
                <a:bodyPr/>
                <a:lstStyle/>
                <a:p>
                  <a:r>
                    <a:rPr lang="hu-HU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CC72BE58-3F39-F4BA-A5A8-D81CA79AC7EF}"/>
                </a:ext>
              </a:extLst>
            </p:cNvPr>
            <p:cNvCxnSpPr>
              <a:cxnSpLocks/>
            </p:cNvCxnSpPr>
            <p:nvPr/>
          </p:nvCxnSpPr>
          <p:spPr>
            <a:xfrm>
              <a:off x="4995327" y="5853124"/>
              <a:ext cx="707571" cy="843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3F55B3B-B4BB-1A36-7480-C5485AB6EE4B}"/>
                  </a:ext>
                </a:extLst>
              </p:cNvPr>
              <p:cNvSpPr txBox="1"/>
              <p:nvPr/>
            </p:nvSpPr>
            <p:spPr>
              <a:xfrm>
                <a:off x="8283258" y="1086294"/>
                <a:ext cx="3189656" cy="1389226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𝑒𝑚𝑝𝑡𝑦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280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p>
                              <m:r>
                                <a:rPr lang="en-US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80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</m:oMath>
                  </m:oMathPara>
                </a14:m>
                <a:endParaRPr lang="en-GB" sz="2800" b="0" i="0" dirty="0">
                  <a:latin typeface="Gill Sans Light"/>
                  <a:cs typeface="Gill Sans Light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3F55B3B-B4BB-1A36-7480-C5485AB6EE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83258" y="1086294"/>
                <a:ext cx="3189656" cy="138922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Szövegdoboz 10">
                <a:extLst>
                  <a:ext uri="{FF2B5EF4-FFF2-40B4-BE49-F238E27FC236}">
                    <a16:creationId xmlns:a16="http://schemas.microsoft.com/office/drawing/2014/main" id="{C688DD46-0CB8-4A55-899F-52E395A074A5}"/>
                  </a:ext>
                </a:extLst>
              </p:cNvPr>
              <p:cNvSpPr txBox="1"/>
              <p:nvPr/>
            </p:nvSpPr>
            <p:spPr>
              <a:xfrm>
                <a:off x="670282" y="2402081"/>
                <a:ext cx="3962400" cy="8989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hu-HU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hu-HU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hu-HU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sSub>
                            <m:sSubPr>
                              <m:ctrlPr>
                                <a:rPr lang="hu-HU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hu-HU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r>
                            <a:rPr lang="hu-HU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𝑁𝐼</m:t>
                          </m:r>
                        </m:num>
                        <m:den>
                          <m:r>
                            <a:rPr lang="hu-HU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  <m:r>
                        <a:rPr lang="hu-H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r>
                        <a:rPr lang="hu-HU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L</m:t>
                      </m:r>
                      <m:r>
                        <a:rPr lang="hu-HU" sz="28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m:rPr>
                          <m:sty m:val="p"/>
                        </m:rPr>
                        <a:rPr lang="hu-HU" sz="2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I</m:t>
                      </m:r>
                    </m:oMath>
                  </m:oMathPara>
                </a14:m>
                <a:endParaRPr lang="en-US" sz="2800" b="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Szövegdoboz 10">
                <a:extLst>
                  <a:ext uri="{FF2B5EF4-FFF2-40B4-BE49-F238E27FC236}">
                    <a16:creationId xmlns:a16="http://schemas.microsoft.com/office/drawing/2014/main" id="{C688DD46-0CB8-4A55-899F-52E395A074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282" y="2402081"/>
                <a:ext cx="3962400" cy="89896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Szövegdoboz 12">
                <a:extLst>
                  <a:ext uri="{FF2B5EF4-FFF2-40B4-BE49-F238E27FC236}">
                    <a16:creationId xmlns:a16="http://schemas.microsoft.com/office/drawing/2014/main" id="{27FF05A4-37D8-4A75-BDC9-A41BA26CBEE3}"/>
                  </a:ext>
                </a:extLst>
              </p:cNvPr>
              <p:cNvSpPr txBox="1"/>
              <p:nvPr/>
            </p:nvSpPr>
            <p:spPr>
              <a:xfrm>
                <a:off x="670282" y="3329053"/>
                <a:ext cx="9954174" cy="14525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hu-H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hu-HU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hu-HU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sSub>
                            <m:sSubPr>
                              <m:ctrlPr>
                                <a:rPr lang="hu-HU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hu-HU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2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p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  <m:r>
                            <a:rPr lang="hu-H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m:rPr>
                              <m:nor/>
                            </m:rPr>
                            <a:rPr lang="hu-HU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hu-H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  <m:r>
                        <a:rPr lang="hu-H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hu-HU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hu-HU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hu-HU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sSub>
                            <m:sSubPr>
                              <m:ctrlPr>
                                <a:rPr lang="hu-HU" sz="2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hu-HU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p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  <m:r>
                            <a:rPr lang="hu-H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ad>
                            <m:radPr>
                              <m:degHide m:val="on"/>
                              <m:ctrlPr>
                                <a:rPr lang="hu-HU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hu-HU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hu-HU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num>
                                <m:den>
                                  <m:r>
                                    <a:rPr lang="hu-HU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  <m:sSub>
                                    <m:sSubPr>
                                      <m:ctrlPr>
                                        <a:rPr lang="hu-HU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hu-HU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hu-HU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hu-HU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𝑟</m:t>
                                      </m:r>
                                    </m:sub>
                                  </m:sSub>
                                  <m:r>
                                    <a:rPr lang="hu-HU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den>
                              </m:f>
                            </m:e>
                          </m:rad>
                        </m:num>
                        <m:den>
                          <m:r>
                            <a:rPr lang="hu-H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  <m:r>
                        <a:rPr lang="hu-H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2</m:t>
                          </m:r>
                          <m:rad>
                            <m:radPr>
                              <m:degHide m:val="on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hu-HU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  <m:r>
                            <a:rPr lang="hu-HU" sz="28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hu-HU" sz="28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sSup>
                            <m:sSupPr>
                              <m:ctrlPr>
                                <a:rPr lang="hu-HU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hu-HU" sz="28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p>
                              <m:r>
                                <a:rPr lang="hu-HU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ad>
                            <m:radPr>
                              <m:degHide m:val="on"/>
                              <m:ctrlPr>
                                <a:rPr lang="hu-HU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hu-HU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hu-HU" sz="2800" b="0" i="1" smtClean="0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hu-HU" sz="28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rad>
                        </m:num>
                        <m:den>
                          <m:r>
                            <a:rPr lang="hu-HU" sz="28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ad>
                            <m:radPr>
                              <m:degHide m:val="on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e>
                          </m:rad>
                        </m:den>
                      </m:f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ad>
                        <m:radPr>
                          <m:degHide m:val="on"/>
                          <m:ctrlPr>
                            <a:rPr lang="hu-HU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hu-HU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hu-HU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hu-HU" sz="2800" dirty="0"/>
              </a:p>
            </p:txBody>
          </p:sp>
        </mc:Choice>
        <mc:Fallback xmlns="">
          <p:sp>
            <p:nvSpPr>
              <p:cNvPr id="13" name="Szövegdoboz 12">
                <a:extLst>
                  <a:ext uri="{FF2B5EF4-FFF2-40B4-BE49-F238E27FC236}">
                    <a16:creationId xmlns:a16="http://schemas.microsoft.com/office/drawing/2014/main" id="{27FF05A4-37D8-4A75-BDC9-A41BA26CBE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282" y="3329053"/>
                <a:ext cx="9954174" cy="14525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Csoportba foglalás 9">
            <a:extLst>
              <a:ext uri="{FF2B5EF4-FFF2-40B4-BE49-F238E27FC236}">
                <a16:creationId xmlns:a16="http://schemas.microsoft.com/office/drawing/2014/main" id="{7804F407-7A89-4C51-9DCE-0A8256A20C26}"/>
              </a:ext>
            </a:extLst>
          </p:cNvPr>
          <p:cNvGrpSpPr/>
          <p:nvPr/>
        </p:nvGrpSpPr>
        <p:grpSpPr>
          <a:xfrm>
            <a:off x="670282" y="1306621"/>
            <a:ext cx="6037319" cy="910377"/>
            <a:chOff x="1127483" y="1306621"/>
            <a:chExt cx="6037319" cy="91037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Szövegdoboz 8">
                  <a:extLst>
                    <a:ext uri="{FF2B5EF4-FFF2-40B4-BE49-F238E27FC236}">
                      <a16:creationId xmlns:a16="http://schemas.microsoft.com/office/drawing/2014/main" id="{AA05829A-DFAD-4ABA-83AE-75C0466011B9}"/>
                    </a:ext>
                  </a:extLst>
                </p:cNvPr>
                <p:cNvSpPr txBox="1"/>
                <p:nvPr/>
              </p:nvSpPr>
              <p:spPr>
                <a:xfrm>
                  <a:off x="1127483" y="1306621"/>
                  <a:ext cx="2199907" cy="9103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f>
                          <m:fPr>
                            <m:ctrlPr>
                              <a:rPr lang="hu-HU" sz="2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hu-HU" sz="2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  <m:r>
                              <m:rPr>
                                <m:sty m:val="p"/>
                              </m:rPr>
                              <a:rPr lang="el-GR" sz="2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Φ</m:t>
                            </m:r>
                          </m:num>
                          <m:den>
                            <m:r>
                              <a:rPr lang="hu-HU" sz="2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hu-HU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den>
                        </m:f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f>
                          <m:f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hu-HU" sz="28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num>
                          <m:den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hu-HU" sz="2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den>
                        </m:f>
                      </m:oMath>
                    </m:oMathPara>
                  </a14:m>
                  <a:endParaRPr lang="hu-HU" sz="2800" dirty="0"/>
                </a:p>
              </p:txBody>
            </p:sp>
          </mc:Choice>
          <mc:Fallback xmlns="">
            <p:sp>
              <p:nvSpPr>
                <p:cNvPr id="9" name="Szövegdoboz 8">
                  <a:extLst>
                    <a:ext uri="{FF2B5EF4-FFF2-40B4-BE49-F238E27FC236}">
                      <a16:creationId xmlns:a16="http://schemas.microsoft.com/office/drawing/2014/main" id="{AA05829A-DFAD-4ABA-83AE-75C0466011B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7483" y="1306621"/>
                  <a:ext cx="2199907" cy="910377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hu-HU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" name="Szövegdoboz 4">
              <a:extLst>
                <a:ext uri="{FF2B5EF4-FFF2-40B4-BE49-F238E27FC236}">
                  <a16:creationId xmlns:a16="http://schemas.microsoft.com/office/drawing/2014/main" id="{919628A8-EAB3-4367-8429-D7E7CBCA30BD}"/>
                </a:ext>
              </a:extLst>
            </p:cNvPr>
            <p:cNvSpPr txBox="1"/>
            <p:nvPr/>
          </p:nvSpPr>
          <p:spPr>
            <a:xfrm>
              <a:off x="3706355" y="1412405"/>
              <a:ext cx="3458447" cy="592598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hu-HU" sz="2400" dirty="0">
                  <a:latin typeface="Gill Sans Light"/>
                  <a:cs typeface="Gill Sans Light"/>
                </a:rPr>
                <a:t>(</a:t>
              </a:r>
              <a:r>
                <a:rPr lang="hu-HU" sz="2400" dirty="0" err="1">
                  <a:latin typeface="Gill Sans Light"/>
                  <a:cs typeface="Gill Sans Light"/>
                </a:rPr>
                <a:t>electromagnetic</a:t>
              </a:r>
              <a:r>
                <a:rPr lang="hu-HU" sz="2400" dirty="0">
                  <a:latin typeface="Gill Sans Light"/>
                  <a:cs typeface="Gill Sans Light"/>
                </a:rPr>
                <a:t> </a:t>
              </a:r>
              <a:r>
                <a:rPr lang="hu-HU" sz="2400" dirty="0" err="1">
                  <a:latin typeface="Gill Sans Light"/>
                  <a:cs typeface="Gill Sans Light"/>
                </a:rPr>
                <a:t>induction</a:t>
              </a:r>
              <a:r>
                <a:rPr lang="hu-HU" sz="2400" dirty="0">
                  <a:latin typeface="Gill Sans Light"/>
                  <a:cs typeface="Gill Sans Light"/>
                </a:rPr>
                <a:t>)</a:t>
              </a:r>
              <a:endParaRPr lang="hu-HU" sz="2400" b="0" i="0" dirty="0">
                <a:latin typeface="Gill Sans Light"/>
                <a:cs typeface="Gill Sans Light"/>
              </a:endParaRPr>
            </a:p>
          </p:txBody>
        </p:sp>
      </p:grpSp>
      <p:sp>
        <p:nvSpPr>
          <p:cNvPr id="15" name="Szövegdoboz 14">
            <a:extLst>
              <a:ext uri="{FF2B5EF4-FFF2-40B4-BE49-F238E27FC236}">
                <a16:creationId xmlns:a16="http://schemas.microsoft.com/office/drawing/2014/main" id="{98AE8A35-E973-48B9-84A9-35340616BF62}"/>
              </a:ext>
            </a:extLst>
          </p:cNvPr>
          <p:cNvSpPr txBox="1"/>
          <p:nvPr/>
        </p:nvSpPr>
        <p:spPr>
          <a:xfrm>
            <a:off x="6405567" y="5144917"/>
            <a:ext cx="5336316" cy="11465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hu-HU" sz="2400" b="0" i="0" dirty="0">
                <a:latin typeface="Gill Sans Light"/>
                <a:cs typeface="Gill Sans Light"/>
              </a:rPr>
              <a:t>The </a:t>
            </a:r>
            <a:r>
              <a:rPr lang="hu-HU" sz="2400" b="0" i="0" dirty="0" err="1">
                <a:latin typeface="Gill Sans Light"/>
                <a:cs typeface="Gill Sans Light"/>
              </a:rPr>
              <a:t>same</a:t>
            </a:r>
            <a:r>
              <a:rPr lang="hu-HU" sz="2400" b="0" i="0" dirty="0">
                <a:latin typeface="Gill Sans Light"/>
                <a:cs typeface="Gill Sans Light"/>
              </a:rPr>
              <a:t> ratio </a:t>
            </a:r>
            <a:r>
              <a:rPr lang="hu-HU" sz="2400" b="0" i="0" dirty="0" err="1">
                <a:latin typeface="Gill Sans Light"/>
                <a:cs typeface="Gill Sans Light"/>
              </a:rPr>
              <a:t>can</a:t>
            </a:r>
            <a:r>
              <a:rPr lang="hu-HU" sz="2400" b="0" i="0" dirty="0">
                <a:latin typeface="Gill Sans Light"/>
                <a:cs typeface="Gill Sans Light"/>
              </a:rPr>
              <a:t> be </a:t>
            </a:r>
            <a:r>
              <a:rPr lang="hu-HU" sz="2400" b="0" i="0" dirty="0" err="1">
                <a:latin typeface="Gill Sans Light"/>
                <a:cs typeface="Gill Sans Light"/>
              </a:rPr>
              <a:t>expressed</a:t>
            </a:r>
            <a:r>
              <a:rPr lang="hu-HU" sz="2400" b="0" i="0" dirty="0">
                <a:latin typeface="Gill Sans Light"/>
                <a:cs typeface="Gill Sans Light"/>
              </a:rPr>
              <a:t> </a:t>
            </a:r>
            <a:r>
              <a:rPr lang="hu-HU" sz="2400" b="0" i="0" dirty="0" err="1">
                <a:latin typeface="Gill Sans Light"/>
                <a:cs typeface="Gill Sans Light"/>
              </a:rPr>
              <a:t>from</a:t>
            </a:r>
            <a:r>
              <a:rPr lang="hu-HU" sz="2400" b="0" i="0" dirty="0">
                <a:latin typeface="Gill Sans Light"/>
                <a:cs typeface="Gill Sans Light"/>
              </a:rPr>
              <a:t> </a:t>
            </a:r>
            <a:r>
              <a:rPr lang="hu-HU" sz="2400" b="0" i="0" dirty="0" err="1">
                <a:latin typeface="Gill Sans Light"/>
                <a:cs typeface="Gill Sans Light"/>
              </a:rPr>
              <a:t>the</a:t>
            </a:r>
            <a:r>
              <a:rPr lang="hu-HU" sz="2400" b="0" i="0" dirty="0">
                <a:latin typeface="Gill Sans Light"/>
                <a:cs typeface="Gill Sans Light"/>
              </a:rPr>
              <a:t> </a:t>
            </a:r>
            <a:r>
              <a:rPr lang="hu-HU" sz="2400" b="0" i="0" dirty="0" err="1">
                <a:latin typeface="Gill Sans Light"/>
                <a:cs typeface="Gill Sans Light"/>
              </a:rPr>
              <a:t>change</a:t>
            </a:r>
            <a:r>
              <a:rPr lang="hu-HU" sz="2400" b="0" i="0" dirty="0">
                <a:latin typeface="Gill Sans Light"/>
                <a:cs typeface="Gill Sans Light"/>
              </a:rPr>
              <a:t> of </a:t>
            </a:r>
            <a:r>
              <a:rPr lang="hu-HU" sz="2400" b="0" i="0" dirty="0" err="1">
                <a:latin typeface="Gill Sans Light"/>
                <a:cs typeface="Gill Sans Light"/>
              </a:rPr>
              <a:t>resistance</a:t>
            </a:r>
            <a:r>
              <a:rPr lang="hu-HU" sz="2400" b="0" i="0" dirty="0">
                <a:latin typeface="Gill Sans Light"/>
                <a:cs typeface="Gill Sans Light"/>
              </a:rPr>
              <a:t> of </a:t>
            </a:r>
            <a:r>
              <a:rPr lang="hu-HU" sz="2400" b="0" i="0" dirty="0" err="1">
                <a:latin typeface="Gill Sans Light"/>
                <a:cs typeface="Gill Sans Light"/>
              </a:rPr>
              <a:t>the</a:t>
            </a:r>
            <a:r>
              <a:rPr lang="hu-HU" sz="2400" b="0" i="0" dirty="0">
                <a:latin typeface="Gill Sans Light"/>
                <a:cs typeface="Gill Sans Light"/>
              </a:rPr>
              <a:t> </a:t>
            </a:r>
            <a:r>
              <a:rPr lang="hu-HU" sz="2400" b="0" i="0" dirty="0" err="1">
                <a:latin typeface="Gill Sans Light"/>
                <a:cs typeface="Gill Sans Light"/>
              </a:rPr>
              <a:t>coil</a:t>
            </a:r>
            <a:r>
              <a:rPr lang="hu-HU" sz="2400" b="0" i="0" dirty="0">
                <a:latin typeface="Gill Sans Light"/>
                <a:cs typeface="Gill Sans Light"/>
              </a:rPr>
              <a:t> –</a:t>
            </a:r>
            <a:r>
              <a:rPr lang="hu-HU" sz="2400" dirty="0">
                <a:latin typeface="Gill Sans Light"/>
                <a:cs typeface="Gill Sans Light"/>
              </a:rPr>
              <a:t> </a:t>
            </a:r>
            <a:r>
              <a:rPr lang="hu-HU" sz="2400" dirty="0" err="1">
                <a:latin typeface="Gill Sans Light"/>
                <a:cs typeface="Gill Sans Light"/>
              </a:rPr>
              <a:t>irrelevant</a:t>
            </a:r>
            <a:r>
              <a:rPr lang="hu-HU" sz="2400" dirty="0">
                <a:latin typeface="Gill Sans Light"/>
                <a:cs typeface="Gill Sans Light"/>
              </a:rPr>
              <a:t>.</a:t>
            </a:r>
            <a:endParaRPr lang="hu-HU" sz="2400" b="0" i="0" dirty="0"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930946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1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Csoportba foglalás 4">
            <a:extLst>
              <a:ext uri="{FF2B5EF4-FFF2-40B4-BE49-F238E27FC236}">
                <a16:creationId xmlns:a16="http://schemas.microsoft.com/office/drawing/2014/main" id="{187B9D3A-00C8-421C-96A2-20C56EE36B22}"/>
              </a:ext>
            </a:extLst>
          </p:cNvPr>
          <p:cNvGrpSpPr/>
          <p:nvPr/>
        </p:nvGrpSpPr>
        <p:grpSpPr>
          <a:xfrm>
            <a:off x="6096000" y="1872343"/>
            <a:ext cx="5715000" cy="3524250"/>
            <a:chOff x="6193972" y="1461407"/>
            <a:chExt cx="5715000" cy="3524250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D3135C2A-235E-492C-AF0E-D8F0BD5D46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93972" y="1461407"/>
              <a:ext cx="5715000" cy="3238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Szövegdoboz 5">
              <a:extLst>
                <a:ext uri="{FF2B5EF4-FFF2-40B4-BE49-F238E27FC236}">
                  <a16:creationId xmlns:a16="http://schemas.microsoft.com/office/drawing/2014/main" id="{DBAED9EC-08F1-409A-ADA6-94A351D471FF}"/>
                </a:ext>
              </a:extLst>
            </p:cNvPr>
            <p:cNvSpPr txBox="1"/>
            <p:nvPr/>
          </p:nvSpPr>
          <p:spPr>
            <a:xfrm>
              <a:off x="9543144" y="4699907"/>
              <a:ext cx="2253342" cy="28575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hu-HU" sz="1200" dirty="0">
                  <a:hlinkClick r:id="rId4"/>
                </a:rPr>
                <a:t>coil1.gif (600×340) (nde-ed.org)</a:t>
              </a:r>
              <a:endParaRPr lang="hu-HU" sz="1200" dirty="0"/>
            </a:p>
          </p:txBody>
        </p:sp>
      </p:grpSp>
      <p:sp>
        <p:nvSpPr>
          <p:cNvPr id="2" name="Cím 1">
            <a:extLst>
              <a:ext uri="{FF2B5EF4-FFF2-40B4-BE49-F238E27FC236}">
                <a16:creationId xmlns:a16="http://schemas.microsoft.com/office/drawing/2014/main" id="{A3A0B7CA-1CBF-4D75-BAA5-743448476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Basic </a:t>
            </a:r>
            <a:r>
              <a:rPr lang="hu-HU" dirty="0" err="1"/>
              <a:t>physics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0826EF79-78D4-4C6E-9A8C-ADCF64F15C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0119" y="1461407"/>
            <a:ext cx="11233883" cy="4857306"/>
          </a:xfrm>
        </p:spPr>
        <p:txBody>
          <a:bodyPr>
            <a:normAutofit/>
          </a:bodyPr>
          <a:lstStyle/>
          <a:p>
            <a:r>
              <a:rPr lang="hu-HU" dirty="0" err="1"/>
              <a:t>Inductor</a:t>
            </a:r>
            <a:r>
              <a:rPr lang="hu-HU" dirty="0"/>
              <a:t> </a:t>
            </a:r>
            <a:r>
              <a:rPr lang="hu-HU" dirty="0" err="1"/>
              <a:t>coil</a:t>
            </a:r>
            <a:r>
              <a:rPr lang="hu-HU" dirty="0"/>
              <a:t> + AC </a:t>
            </a:r>
            <a:r>
              <a:rPr lang="hu-HU" dirty="0" err="1"/>
              <a:t>current</a:t>
            </a:r>
            <a:br>
              <a:rPr lang="hu-HU" dirty="0"/>
            </a:br>
            <a:br>
              <a:rPr lang="hu-HU" sz="1050" dirty="0"/>
            </a:br>
            <a:r>
              <a:rPr lang="hu-HU" dirty="0">
                <a:sym typeface="Wingdings" panose="05000000000000000000" pitchFamily="2" charset="2"/>
              </a:rPr>
              <a:t></a:t>
            </a:r>
            <a:r>
              <a:rPr lang="hu-HU" dirty="0"/>
              <a:t> </a:t>
            </a:r>
            <a:r>
              <a:rPr lang="hu-HU" dirty="0" err="1"/>
              <a:t>changing</a:t>
            </a:r>
            <a:r>
              <a:rPr lang="hu-HU" dirty="0"/>
              <a:t> </a:t>
            </a:r>
            <a:r>
              <a:rPr lang="hu-HU" dirty="0" err="1"/>
              <a:t>magnetic</a:t>
            </a:r>
            <a:r>
              <a:rPr lang="hu-HU" dirty="0"/>
              <a:t> </a:t>
            </a:r>
            <a:r>
              <a:rPr lang="hu-HU" dirty="0" err="1"/>
              <a:t>field</a:t>
            </a:r>
            <a:r>
              <a:rPr lang="hu-HU" dirty="0"/>
              <a:t> (</a:t>
            </a:r>
            <a:r>
              <a:rPr lang="hu-HU" dirty="0" err="1"/>
              <a:t>magnetic</a:t>
            </a:r>
            <a:r>
              <a:rPr lang="hu-HU" dirty="0"/>
              <a:t> </a:t>
            </a:r>
            <a:r>
              <a:rPr lang="hu-HU" dirty="0" err="1"/>
              <a:t>induction</a:t>
            </a:r>
            <a:r>
              <a:rPr lang="hu-HU" dirty="0"/>
              <a:t>)</a:t>
            </a:r>
          </a:p>
          <a:p>
            <a:r>
              <a:rPr lang="hu-HU" dirty="0" err="1"/>
              <a:t>Inserted</a:t>
            </a:r>
            <a:r>
              <a:rPr lang="hu-HU" dirty="0"/>
              <a:t> </a:t>
            </a:r>
            <a:r>
              <a:rPr lang="hu-HU" dirty="0" err="1"/>
              <a:t>rod</a:t>
            </a:r>
            <a:r>
              <a:rPr lang="hu-HU" dirty="0"/>
              <a:t> </a:t>
            </a:r>
            <a:r>
              <a:rPr lang="hu-HU" dirty="0" err="1"/>
              <a:t>interacts</a:t>
            </a:r>
            <a:r>
              <a:rPr lang="hu-HU" dirty="0"/>
              <a:t> </a:t>
            </a:r>
            <a:r>
              <a:rPr lang="hu-HU" dirty="0" err="1"/>
              <a:t>with</a:t>
            </a:r>
            <a:r>
              <a:rPr lang="hu-HU" dirty="0"/>
              <a:t> </a:t>
            </a:r>
            <a:r>
              <a:rPr lang="hu-HU" dirty="0" err="1"/>
              <a:t>this</a:t>
            </a:r>
            <a:r>
              <a:rPr lang="hu-HU" dirty="0"/>
              <a:t> </a:t>
            </a:r>
            <a:r>
              <a:rPr lang="hu-HU" dirty="0" err="1"/>
              <a:t>field</a:t>
            </a:r>
            <a:endParaRPr lang="hu-HU" dirty="0"/>
          </a:p>
          <a:p>
            <a:pPr lvl="1"/>
            <a:r>
              <a:rPr lang="hu-HU" dirty="0"/>
              <a:t>extra </a:t>
            </a:r>
            <a:r>
              <a:rPr lang="hu-HU" dirty="0" err="1"/>
              <a:t>currents</a:t>
            </a:r>
            <a:r>
              <a:rPr lang="hu-HU" dirty="0"/>
              <a:t> </a:t>
            </a:r>
            <a:r>
              <a:rPr lang="hu-HU" dirty="0" err="1"/>
              <a:t>generate</a:t>
            </a:r>
            <a:endParaRPr lang="hu-HU" dirty="0"/>
          </a:p>
          <a:p>
            <a:pPr lvl="1"/>
            <a:r>
              <a:rPr lang="hu-HU" dirty="0" err="1"/>
              <a:t>magnetic</a:t>
            </a:r>
            <a:r>
              <a:rPr lang="hu-HU" dirty="0"/>
              <a:t> </a:t>
            </a:r>
            <a:r>
              <a:rPr lang="hu-HU" dirty="0" err="1"/>
              <a:t>field</a:t>
            </a:r>
            <a:r>
              <a:rPr lang="hu-HU" dirty="0"/>
              <a:t> </a:t>
            </a:r>
            <a:r>
              <a:rPr lang="hu-HU" dirty="0" err="1"/>
              <a:t>weakens</a:t>
            </a:r>
            <a:r>
              <a:rPr lang="hu-HU" dirty="0"/>
              <a:t>/</a:t>
            </a:r>
            <a:r>
              <a:rPr lang="hu-HU" dirty="0" err="1"/>
              <a:t>strengthens</a:t>
            </a:r>
            <a:endParaRPr lang="hu-HU" dirty="0"/>
          </a:p>
          <a:p>
            <a:r>
              <a:rPr lang="hu-HU" dirty="0" err="1"/>
              <a:t>Properties</a:t>
            </a:r>
            <a:r>
              <a:rPr lang="hu-HU" dirty="0"/>
              <a:t> of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inductor</a:t>
            </a:r>
            <a:r>
              <a:rPr lang="hu-HU" dirty="0"/>
              <a:t> </a:t>
            </a:r>
            <a:r>
              <a:rPr lang="hu-HU" dirty="0" err="1"/>
              <a:t>change</a:t>
            </a:r>
            <a:endParaRPr lang="hu-HU" dirty="0"/>
          </a:p>
          <a:p>
            <a:r>
              <a:rPr lang="hu-HU" dirty="0" err="1"/>
              <a:t>Process</a:t>
            </a:r>
            <a:r>
              <a:rPr lang="hu-HU" dirty="0"/>
              <a:t>:</a:t>
            </a:r>
          </a:p>
          <a:p>
            <a:pPr lvl="1"/>
            <a:r>
              <a:rPr lang="hu-HU" dirty="0" err="1"/>
              <a:t>measure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steady-state</a:t>
            </a:r>
            <a:r>
              <a:rPr lang="hu-HU" dirty="0"/>
              <a:t> </a:t>
            </a:r>
            <a:r>
              <a:rPr lang="hu-HU" dirty="0" err="1"/>
              <a:t>response</a:t>
            </a:r>
            <a:r>
              <a:rPr lang="hu-HU" dirty="0"/>
              <a:t> of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circuit</a:t>
            </a:r>
            <a:endParaRPr lang="hu-HU" dirty="0"/>
          </a:p>
          <a:p>
            <a:pPr lvl="1"/>
            <a:r>
              <a:rPr lang="hu-HU" dirty="0" err="1"/>
              <a:t>circuit</a:t>
            </a:r>
            <a:r>
              <a:rPr lang="hu-HU" dirty="0"/>
              <a:t> </a:t>
            </a:r>
            <a:r>
              <a:rPr lang="hu-HU" dirty="0" err="1"/>
              <a:t>theory</a:t>
            </a:r>
            <a:r>
              <a:rPr lang="hu-HU" dirty="0"/>
              <a:t> </a:t>
            </a:r>
            <a:r>
              <a:rPr lang="hu-HU" dirty="0">
                <a:sym typeface="Wingdings" panose="05000000000000000000" pitchFamily="2" charset="2"/>
              </a:rPr>
              <a:t> </a:t>
            </a:r>
            <a:r>
              <a:rPr lang="hu-HU" dirty="0" err="1"/>
              <a:t>acquire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properties</a:t>
            </a:r>
            <a:r>
              <a:rPr lang="hu-HU" dirty="0"/>
              <a:t> of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inductor</a:t>
            </a:r>
            <a:endParaRPr lang="hu-HU" dirty="0"/>
          </a:p>
          <a:p>
            <a:pPr lvl="1"/>
            <a:r>
              <a:rPr lang="hu-HU" dirty="0" err="1"/>
              <a:t>electromagnetic</a:t>
            </a:r>
            <a:r>
              <a:rPr lang="hu-HU" dirty="0"/>
              <a:t> </a:t>
            </a:r>
            <a:r>
              <a:rPr lang="hu-HU" dirty="0" err="1"/>
              <a:t>theory</a:t>
            </a:r>
            <a:r>
              <a:rPr lang="hu-HU" dirty="0"/>
              <a:t> </a:t>
            </a:r>
            <a:r>
              <a:rPr lang="hu-HU" dirty="0">
                <a:sym typeface="Wingdings" panose="05000000000000000000" pitchFamily="2" charset="2"/>
              </a:rPr>
              <a:t> </a:t>
            </a:r>
            <a:r>
              <a:rPr lang="hu-HU" dirty="0" err="1"/>
              <a:t>calculate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properties</a:t>
            </a:r>
            <a:r>
              <a:rPr lang="hu-HU" dirty="0"/>
              <a:t> of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rod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661074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E7334F-C285-2162-AC78-F414302CCB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Electric</a:t>
            </a:r>
            <a:r>
              <a:rPr lang="hu-HU" dirty="0"/>
              <a:t> and </a:t>
            </a:r>
            <a:r>
              <a:rPr lang="hu-HU" dirty="0" err="1"/>
              <a:t>magnetic</a:t>
            </a:r>
            <a:r>
              <a:rPr lang="hu-HU" dirty="0"/>
              <a:t> </a:t>
            </a:r>
            <a:r>
              <a:rPr lang="hu-HU" dirty="0" err="1"/>
              <a:t>properties</a:t>
            </a:r>
            <a:endParaRPr lang="en-US" dirty="0"/>
          </a:p>
        </p:txBody>
      </p:sp>
      <p:graphicFrame>
        <p:nvGraphicFramePr>
          <p:cNvPr id="9" name="Táblázat 11">
            <a:extLst>
              <a:ext uri="{FF2B5EF4-FFF2-40B4-BE49-F238E27FC236}">
                <a16:creationId xmlns:a16="http://schemas.microsoft.com/office/drawing/2014/main" id="{8FCCD45D-12DD-483E-9999-052CE58AB0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120834"/>
              </p:ext>
            </p:extLst>
          </p:nvPr>
        </p:nvGraphicFramePr>
        <p:xfrm>
          <a:off x="450119" y="1373133"/>
          <a:ext cx="6386111" cy="27960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2443">
                  <a:extLst>
                    <a:ext uri="{9D8B030D-6E8A-4147-A177-3AD203B41FA5}">
                      <a16:colId xmlns:a16="http://schemas.microsoft.com/office/drawing/2014/main" val="4197788412"/>
                    </a:ext>
                  </a:extLst>
                </a:gridCol>
                <a:gridCol w="3631316">
                  <a:extLst>
                    <a:ext uri="{9D8B030D-6E8A-4147-A177-3AD203B41FA5}">
                      <a16:colId xmlns:a16="http://schemas.microsoft.com/office/drawing/2014/main" val="14202759"/>
                    </a:ext>
                  </a:extLst>
                </a:gridCol>
                <a:gridCol w="1352352">
                  <a:extLst>
                    <a:ext uri="{9D8B030D-6E8A-4147-A177-3AD203B41FA5}">
                      <a16:colId xmlns:a16="http://schemas.microsoft.com/office/drawing/2014/main" val="4090623734"/>
                    </a:ext>
                  </a:extLst>
                </a:gridCol>
              </a:tblGrid>
              <a:tr h="1021188">
                <a:tc>
                  <a:txBody>
                    <a:bodyPr/>
                    <a:lstStyle/>
                    <a:p>
                      <a:pPr algn="ctr"/>
                      <a:r>
                        <a:rPr lang="hu-HU" dirty="0" err="1"/>
                        <a:t>Material</a:t>
                      </a:r>
                      <a:endParaRPr lang="hu-H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 err="1"/>
                        <a:t>Resonance</a:t>
                      </a:r>
                      <a:r>
                        <a:rPr lang="hu-HU" dirty="0"/>
                        <a:t> </a:t>
                      </a:r>
                      <a:r>
                        <a:rPr lang="hu-HU" dirty="0" err="1"/>
                        <a:t>frequency</a:t>
                      </a:r>
                      <a:r>
                        <a:rPr lang="hu-HU" dirty="0"/>
                        <a:t> [Hz]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L [H]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07343536"/>
                  </a:ext>
                </a:extLst>
              </a:tr>
              <a:tr h="591636">
                <a:tc>
                  <a:txBody>
                    <a:bodyPr/>
                    <a:lstStyle/>
                    <a:p>
                      <a:pPr algn="ctr"/>
                      <a:r>
                        <a:rPr lang="hu-HU" dirty="0" err="1"/>
                        <a:t>Al</a:t>
                      </a:r>
                      <a:endParaRPr lang="hu-H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72 300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0,0178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01644881"/>
                  </a:ext>
                </a:extLst>
              </a:tr>
              <a:tr h="591636">
                <a:tc>
                  <a:txBody>
                    <a:bodyPr/>
                    <a:lstStyle/>
                    <a:p>
                      <a:pPr algn="ctr"/>
                      <a:r>
                        <a:rPr lang="hu-HU" dirty="0" err="1"/>
                        <a:t>Cu</a:t>
                      </a:r>
                      <a:endParaRPr lang="hu-H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72 500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0,0177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35868023"/>
                  </a:ext>
                </a:extLst>
              </a:tr>
              <a:tr h="591636">
                <a:tc>
                  <a:txBody>
                    <a:bodyPr/>
                    <a:lstStyle/>
                    <a:p>
                      <a:pPr algn="ctr"/>
                      <a:r>
                        <a:rPr lang="hu-HU" dirty="0" err="1"/>
                        <a:t>Fe</a:t>
                      </a:r>
                      <a:endParaRPr lang="hu-H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56 200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0,0295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96638987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áblázat 3">
                <a:extLst>
                  <a:ext uri="{FF2B5EF4-FFF2-40B4-BE49-F238E27FC236}">
                    <a16:creationId xmlns:a16="http://schemas.microsoft.com/office/drawing/2014/main" id="{63D4FF0F-FFA6-4D51-83DF-BE352F6389E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0000063"/>
                  </p:ext>
                </p:extLst>
              </p:nvPr>
            </p:nvGraphicFramePr>
            <p:xfrm>
              <a:off x="6836230" y="1373133"/>
              <a:ext cx="2852056" cy="2796097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852056">
                      <a:extLst>
                        <a:ext uri="{9D8B030D-6E8A-4147-A177-3AD203B41FA5}">
                          <a16:colId xmlns:a16="http://schemas.microsoft.com/office/drawing/2014/main" val="2671498655"/>
                        </a:ext>
                      </a:extLst>
                    </a:gridCol>
                  </a:tblGrid>
                  <a:tr h="102118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hu-HU" dirty="0"/>
                            <a:t>Ratio 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hu-HU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hu-HU" b="1" i="1" smtClean="0">
                                      <a:latin typeface="Cambria Math" panose="02040503050406030204" pitchFamily="18" charset="0"/>
                                    </a:rPr>
                                    <m:t>𝝁</m:t>
                                  </m:r>
                                </m:e>
                                <m:sub>
                                  <m:r>
                                    <a:rPr lang="hu-HU" b="1" i="1" smtClean="0"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sub>
                              </m:sSub>
                              <m:r>
                                <a:rPr lang="hu-HU" b="1" i="1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hu-HU" b="1" i="1" smtClean="0">
                                  <a:latin typeface="Cambria Math" panose="02040503050406030204" pitchFamily="18" charset="0"/>
                                </a:rPr>
                                <m:t>𝝈</m:t>
                              </m:r>
                              <m:r>
                                <a:rPr lang="hu-HU" b="1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endParaRPr lang="hu-HU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4335134"/>
                      </a:ext>
                    </a:extLst>
                  </a:tr>
                  <a:tr h="59163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hu-HU" sz="2000" b="0" i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1,938∙</m:t>
                                </m:r>
                                <m:sSup>
                                  <m:sSupPr>
                                    <m:ctrlPr>
                                      <a:rPr lang="hu-HU" sz="20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hu-HU" sz="2000" b="0" i="0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hu-HU" sz="2000" b="0" i="0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−5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hu-HU" sz="2000" i="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866067011"/>
                      </a:ext>
                    </a:extLst>
                  </a:tr>
                  <a:tr h="59163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hu-HU" sz="1800" b="0" i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1,922∙</m:t>
                                </m:r>
                                <m:sSup>
                                  <m:sSupPr>
                                    <m:ctrlPr>
                                      <a:rPr lang="hu-HU" sz="18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hu-HU" sz="1800" b="0" i="0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hu-HU" sz="1800" b="0" i="0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−5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hu-HU" sz="1800" i="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988671927"/>
                      </a:ext>
                    </a:extLst>
                  </a:tr>
                  <a:tr h="59163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hu-HU" sz="1800" b="0" i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4,138∙</m:t>
                                </m:r>
                                <m:sSup>
                                  <m:sSupPr>
                                    <m:ctrlPr>
                                      <a:rPr lang="hu-HU" sz="18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hu-HU" sz="1800" b="0" i="0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hu-HU" sz="1800" b="0" i="0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−5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hu-HU" sz="1800" i="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8399203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áblázat 3">
                <a:extLst>
                  <a:ext uri="{FF2B5EF4-FFF2-40B4-BE49-F238E27FC236}">
                    <a16:creationId xmlns:a16="http://schemas.microsoft.com/office/drawing/2014/main" id="{63D4FF0F-FFA6-4D51-83DF-BE352F6389E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0000063"/>
                  </p:ext>
                </p:extLst>
              </p:nvPr>
            </p:nvGraphicFramePr>
            <p:xfrm>
              <a:off x="6836230" y="1373133"/>
              <a:ext cx="2852056" cy="2796097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852056">
                      <a:extLst>
                        <a:ext uri="{9D8B030D-6E8A-4147-A177-3AD203B41FA5}">
                          <a16:colId xmlns:a16="http://schemas.microsoft.com/office/drawing/2014/main" val="2671498655"/>
                        </a:ext>
                      </a:extLst>
                    </a:gridCol>
                  </a:tblGrid>
                  <a:tr h="1021189">
                    <a:tc>
                      <a:txBody>
                        <a:bodyPr/>
                        <a:lstStyle/>
                        <a:p>
                          <a:endParaRPr lang="hu-HU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13" t="-595" r="-853" b="-17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4335134"/>
                      </a:ext>
                    </a:extLst>
                  </a:tr>
                  <a:tr h="591636">
                    <a:tc>
                      <a:txBody>
                        <a:bodyPr/>
                        <a:lstStyle/>
                        <a:p>
                          <a:endParaRPr lang="hu-HU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13" t="-174227" r="-853" b="-20309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66067011"/>
                      </a:ext>
                    </a:extLst>
                  </a:tr>
                  <a:tr h="591636">
                    <a:tc>
                      <a:txBody>
                        <a:bodyPr/>
                        <a:lstStyle/>
                        <a:p>
                          <a:endParaRPr lang="hu-HU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13" t="-274227" r="-853" b="-10309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88671927"/>
                      </a:ext>
                    </a:extLst>
                  </a:tr>
                  <a:tr h="591636">
                    <a:tc>
                      <a:txBody>
                        <a:bodyPr/>
                        <a:lstStyle/>
                        <a:p>
                          <a:endParaRPr lang="hu-HU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13" t="-374227" r="-853" b="-309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9920338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11" name="Csoportba foglalás 10">
            <a:extLst>
              <a:ext uri="{FF2B5EF4-FFF2-40B4-BE49-F238E27FC236}">
                <a16:creationId xmlns:a16="http://schemas.microsoft.com/office/drawing/2014/main" id="{FD617EF1-6AC3-4355-BF18-5104D898B0D1}"/>
              </a:ext>
            </a:extLst>
          </p:cNvPr>
          <p:cNvGrpSpPr/>
          <p:nvPr/>
        </p:nvGrpSpPr>
        <p:grpSpPr>
          <a:xfrm>
            <a:off x="7599955" y="4903587"/>
            <a:ext cx="4176661" cy="1517142"/>
            <a:chOff x="231499" y="4533423"/>
            <a:chExt cx="4176661" cy="151714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Szövegdoboz 9">
                  <a:extLst>
                    <a:ext uri="{FF2B5EF4-FFF2-40B4-BE49-F238E27FC236}">
                      <a16:creationId xmlns:a16="http://schemas.microsoft.com/office/drawing/2014/main" id="{83BAC47B-3C89-4953-887A-47556326B5B1}"/>
                    </a:ext>
                  </a:extLst>
                </p:cNvPr>
                <p:cNvSpPr txBox="1"/>
                <p:nvPr/>
              </p:nvSpPr>
              <p:spPr>
                <a:xfrm>
                  <a:off x="708745" y="5465790"/>
                  <a:ext cx="3222171" cy="58477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hu-HU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hu-HU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=8,46∙</m:t>
                        </m:r>
                        <m:sSup>
                          <m:sSupPr>
                            <m:ctrlPr>
                              <a:rPr lang="hu-HU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hu-HU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hu-HU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−7</m:t>
                            </m:r>
                          </m:sup>
                        </m:sSup>
                      </m:oMath>
                    </m:oMathPara>
                  </a14:m>
                  <a:endParaRPr lang="hu-HU" sz="3200" dirty="0"/>
                </a:p>
              </p:txBody>
            </p:sp>
          </mc:Choice>
          <mc:Fallback xmlns="">
            <p:sp>
              <p:nvSpPr>
                <p:cNvPr id="10" name="Szövegdoboz 9">
                  <a:extLst>
                    <a:ext uri="{FF2B5EF4-FFF2-40B4-BE49-F238E27FC236}">
                      <a16:creationId xmlns:a16="http://schemas.microsoft.com/office/drawing/2014/main" id="{83BAC47B-3C89-4953-887A-47556326B5B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8745" y="5465790"/>
                  <a:ext cx="3222171" cy="58477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hu-HU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Szövegdoboz 6">
              <a:extLst>
                <a:ext uri="{FF2B5EF4-FFF2-40B4-BE49-F238E27FC236}">
                  <a16:creationId xmlns:a16="http://schemas.microsoft.com/office/drawing/2014/main" id="{BB363B59-9EF3-43FA-B584-CB3965CCE7A8}"/>
                </a:ext>
              </a:extLst>
            </p:cNvPr>
            <p:cNvSpPr txBox="1"/>
            <p:nvPr/>
          </p:nvSpPr>
          <p:spPr>
            <a:xfrm>
              <a:off x="231499" y="4533423"/>
              <a:ext cx="4176661" cy="6759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hu-HU" sz="2800" dirty="0">
                  <a:latin typeface="Gill Sans Light"/>
                  <a:cs typeface="Gill Sans Light"/>
                </a:rPr>
                <a:t>Constant </a:t>
              </a:r>
              <a:r>
                <a:rPr lang="hu-HU" sz="2800" dirty="0" err="1">
                  <a:latin typeface="Gill Sans Light"/>
                  <a:cs typeface="Gill Sans Light"/>
                </a:rPr>
                <a:t>for</a:t>
              </a:r>
              <a:r>
                <a:rPr lang="hu-HU" sz="2800" dirty="0">
                  <a:latin typeface="Gill Sans Light"/>
                  <a:cs typeface="Gill Sans Light"/>
                </a:rPr>
                <a:t> </a:t>
              </a:r>
              <a:r>
                <a:rPr lang="hu-HU" sz="2800" dirty="0" err="1">
                  <a:latin typeface="Gill Sans Light"/>
                  <a:cs typeface="Gill Sans Light"/>
                </a:rPr>
                <a:t>the</a:t>
              </a:r>
              <a:r>
                <a:rPr lang="hu-HU" sz="2800" dirty="0">
                  <a:latin typeface="Gill Sans Light"/>
                  <a:cs typeface="Gill Sans Light"/>
                </a:rPr>
                <a:t> </a:t>
              </a:r>
              <a:r>
                <a:rPr lang="hu-HU" sz="2800" dirty="0" err="1">
                  <a:latin typeface="Gill Sans Light"/>
                  <a:cs typeface="Gill Sans Light"/>
                </a:rPr>
                <a:t>coil</a:t>
              </a:r>
              <a:r>
                <a:rPr lang="hu-HU" sz="2800" dirty="0">
                  <a:latin typeface="Gill Sans Light"/>
                  <a:cs typeface="Gill Sans Light"/>
                </a:rPr>
                <a:t>:</a:t>
              </a:r>
              <a:endParaRPr lang="hu-HU" sz="2800" b="0" i="0" dirty="0">
                <a:latin typeface="Gill Sans Light"/>
                <a:cs typeface="Gill Sans Light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Szövegdoboz 12">
                <a:extLst>
                  <a:ext uri="{FF2B5EF4-FFF2-40B4-BE49-F238E27FC236}">
                    <a16:creationId xmlns:a16="http://schemas.microsoft.com/office/drawing/2014/main" id="{0828407C-974E-45C3-AEC8-534C1F8F7595}"/>
                  </a:ext>
                </a:extLst>
              </p:cNvPr>
              <p:cNvSpPr txBox="1"/>
              <p:nvPr/>
            </p:nvSpPr>
            <p:spPr>
              <a:xfrm>
                <a:off x="761136" y="4903587"/>
                <a:ext cx="6707327" cy="1301125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lang="hu-HU" sz="360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36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36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num>
                        <m:den>
                          <m:r>
                            <a:rPr lang="hu-HU" sz="36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den>
                      </m:f>
                      <m:r>
                        <a:rPr lang="hu-HU" sz="36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hu-HU" sz="3600" i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hu-HU" sz="36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hu-HU" sz="36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hu-HU" sz="36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p>
                              <m:r>
                                <a:rPr lang="hu-HU" sz="36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hu-HU" sz="36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hu-HU" sz="36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p>
                              <m:r>
                                <a:rPr lang="hu-HU" sz="36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hu-HU" sz="36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sSup>
                            <m:sSupPr>
                              <m:ctrlPr>
                                <a:rPr lang="hu-HU" sz="36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hu-HU" sz="36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sSub>
                                <m:sSubPr>
                                  <m:ctrlPr>
                                    <a:rPr lang="hu-HU" sz="36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hu-HU" sz="36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hu-HU" sz="36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hu-HU" sz="36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hu-HU" sz="36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hu-HU" sz="36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hu-HU" sz="36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p>
                              <m:r>
                                <a:rPr lang="hu-HU" sz="36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den>
                      </m:f>
                      <m:r>
                        <a:rPr lang="hu-HU" sz="36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hu-HU" sz="3600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sSup>
                        <m:sSupPr>
                          <m:ctrlPr>
                            <a:rPr lang="hu-HU" sz="36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hu-HU" sz="36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p>
                          <m:r>
                            <a:rPr lang="hu-HU" sz="36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hu-HU" sz="3600" i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hu-HU" sz="36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~</m:t>
                      </m:r>
                      <m:f>
                        <m:fPr>
                          <m:ctrlPr>
                            <a:rPr lang="hu-HU" sz="36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hu-HU" sz="36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hu-HU" sz="36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den>
                      </m:f>
                      <m:r>
                        <a:rPr lang="hu-HU" sz="36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∗∗3</m:t>
                      </m:r>
                    </m:oMath>
                  </m:oMathPara>
                </a14:m>
                <a:endParaRPr lang="hu-HU" sz="36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Szövegdoboz 12">
                <a:extLst>
                  <a:ext uri="{FF2B5EF4-FFF2-40B4-BE49-F238E27FC236}">
                    <a16:creationId xmlns:a16="http://schemas.microsoft.com/office/drawing/2014/main" id="{0828407C-974E-45C3-AEC8-534C1F8F75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136" y="4903587"/>
                <a:ext cx="6707327" cy="130112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86209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E8655BA-6F98-4688-A290-F2A8D0517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Comparison</a:t>
            </a:r>
            <a:endParaRPr lang="hu-HU" dirty="0"/>
          </a:p>
        </p:txBody>
      </p:sp>
      <p:grpSp>
        <p:nvGrpSpPr>
          <p:cNvPr id="8" name="Csoportba foglalás 7">
            <a:extLst>
              <a:ext uri="{FF2B5EF4-FFF2-40B4-BE49-F238E27FC236}">
                <a16:creationId xmlns:a16="http://schemas.microsoft.com/office/drawing/2014/main" id="{7BC7437B-6B34-45CC-90C5-40905F722598}"/>
              </a:ext>
            </a:extLst>
          </p:cNvPr>
          <p:cNvGrpSpPr/>
          <p:nvPr/>
        </p:nvGrpSpPr>
        <p:grpSpPr>
          <a:xfrm>
            <a:off x="1513113" y="990599"/>
            <a:ext cx="9165773" cy="5735305"/>
            <a:chOff x="1306283" y="1142999"/>
            <a:chExt cx="9165773" cy="5735305"/>
          </a:xfrm>
        </p:grpSpPr>
        <p:graphicFrame>
          <p:nvGraphicFramePr>
            <p:cNvPr id="5" name="Diagram 4">
              <a:extLst>
                <a:ext uri="{FF2B5EF4-FFF2-40B4-BE49-F238E27FC236}">
                  <a16:creationId xmlns:a16="http://schemas.microsoft.com/office/drawing/2014/main" id="{B08A4D02-DC12-4CFC-BB4E-01D546560284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3490679646"/>
                </p:ext>
              </p:extLst>
            </p:nvPr>
          </p:nvGraphicFramePr>
          <p:xfrm>
            <a:off x="1306283" y="1142999"/>
            <a:ext cx="9165773" cy="5572019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7" name="Szövegdoboz 6">
              <a:extLst>
                <a:ext uri="{FF2B5EF4-FFF2-40B4-BE49-F238E27FC236}">
                  <a16:creationId xmlns:a16="http://schemas.microsoft.com/office/drawing/2014/main" id="{47C46CEA-1F85-4602-9F6B-1D9851065CB0}"/>
                </a:ext>
              </a:extLst>
            </p:cNvPr>
            <p:cNvSpPr txBox="1"/>
            <p:nvPr/>
          </p:nvSpPr>
          <p:spPr>
            <a:xfrm>
              <a:off x="5113058" y="6217097"/>
              <a:ext cx="4373313" cy="66120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hu-HU" sz="2800" b="0" i="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Al</a:t>
              </a:r>
              <a:r>
                <a:rPr lang="hu-HU" sz="2800" b="0" i="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            </a:t>
              </a:r>
              <a:r>
                <a:rPr lang="hu-HU" sz="2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Cu</a:t>
              </a:r>
              <a:r>
                <a:rPr lang="hu-HU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            </a:t>
              </a:r>
              <a:r>
                <a:rPr lang="hu-HU" sz="2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Fe</a:t>
              </a:r>
              <a:endParaRPr lang="hu-HU" sz="2800" b="0" i="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5" name="Csoportba foglalás 14">
            <a:extLst>
              <a:ext uri="{FF2B5EF4-FFF2-40B4-BE49-F238E27FC236}">
                <a16:creationId xmlns:a16="http://schemas.microsoft.com/office/drawing/2014/main" id="{4A8FFFAB-0A88-4B26-93E3-E2B82D962F86}"/>
              </a:ext>
            </a:extLst>
          </p:cNvPr>
          <p:cNvGrpSpPr/>
          <p:nvPr/>
        </p:nvGrpSpPr>
        <p:grpSpPr>
          <a:xfrm>
            <a:off x="4803981" y="1826701"/>
            <a:ext cx="2294715" cy="1133965"/>
            <a:chOff x="4793095" y="1826701"/>
            <a:chExt cx="2294715" cy="1133965"/>
          </a:xfrm>
        </p:grpSpPr>
        <p:grpSp>
          <p:nvGrpSpPr>
            <p:cNvPr id="13" name="Csoportba foglalás 12">
              <a:extLst>
                <a:ext uri="{FF2B5EF4-FFF2-40B4-BE49-F238E27FC236}">
                  <a16:creationId xmlns:a16="http://schemas.microsoft.com/office/drawing/2014/main" id="{F0A0D634-FF2E-4A4A-8E28-3F0C25C67570}"/>
                </a:ext>
              </a:extLst>
            </p:cNvPr>
            <p:cNvGrpSpPr/>
            <p:nvPr/>
          </p:nvGrpSpPr>
          <p:grpSpPr>
            <a:xfrm>
              <a:off x="4793095" y="1826701"/>
              <a:ext cx="2294715" cy="1133965"/>
              <a:chOff x="4728819" y="1920347"/>
              <a:chExt cx="2294715" cy="1133965"/>
            </a:xfrm>
          </p:grpSpPr>
          <p:sp>
            <p:nvSpPr>
              <p:cNvPr id="9" name="Szövegdoboz 8">
                <a:extLst>
                  <a:ext uri="{FF2B5EF4-FFF2-40B4-BE49-F238E27FC236}">
                    <a16:creationId xmlns:a16="http://schemas.microsoft.com/office/drawing/2014/main" id="{06116EC7-59B0-4E6E-A176-2D2E6A9BB702}"/>
                  </a:ext>
                </a:extLst>
              </p:cNvPr>
              <p:cNvSpPr txBox="1"/>
              <p:nvPr/>
            </p:nvSpPr>
            <p:spPr>
              <a:xfrm>
                <a:off x="4868777" y="1920347"/>
                <a:ext cx="2154757" cy="1133965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hu-HU" sz="2400" b="0" i="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literature</a:t>
                </a:r>
                <a:r>
                  <a:rPr lang="hu-HU" sz="2400" b="0" i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hu-HU" sz="2400" b="0" i="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values</a:t>
                </a:r>
                <a:endParaRPr lang="hu-HU" sz="2400" b="0" i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hu-HU" sz="24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measurements</a:t>
                </a:r>
                <a:endParaRPr lang="hu-HU" sz="2400" b="0" i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" name="Ellipszis 11">
                <a:extLst>
                  <a:ext uri="{FF2B5EF4-FFF2-40B4-BE49-F238E27FC236}">
                    <a16:creationId xmlns:a16="http://schemas.microsoft.com/office/drawing/2014/main" id="{6B7C5B16-6CD5-41F6-8643-87566F3F410C}"/>
                  </a:ext>
                </a:extLst>
              </p:cNvPr>
              <p:cNvSpPr/>
              <p:nvPr/>
            </p:nvSpPr>
            <p:spPr>
              <a:xfrm>
                <a:off x="4728819" y="2239055"/>
                <a:ext cx="129591" cy="129591"/>
              </a:xfrm>
              <a:prstGeom prst="ellipse">
                <a:avLst/>
              </a:prstGeom>
              <a:solidFill>
                <a:srgbClr val="198CFF"/>
              </a:solidFill>
              <a:ln>
                <a:solidFill>
                  <a:srgbClr val="198CFF"/>
                </a:solidFill>
              </a:ln>
              <a:effectLst/>
              <a:scene3d>
                <a:camera prst="orthographicFront">
                  <a:rot lat="0" lon="0" rev="0"/>
                </a:camera>
                <a:lightRig rig="twoPt" dir="r">
                  <a:rot lat="0" lon="0" rev="6000000"/>
                </a:lightRig>
              </a:scene3d>
              <a:sp3d prstMaterial="matte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u-HU" dirty="0"/>
              </a:p>
            </p:txBody>
          </p:sp>
        </p:grpSp>
        <p:sp>
          <p:nvSpPr>
            <p:cNvPr id="14" name="Ellipszis 13">
              <a:extLst>
                <a:ext uri="{FF2B5EF4-FFF2-40B4-BE49-F238E27FC236}">
                  <a16:creationId xmlns:a16="http://schemas.microsoft.com/office/drawing/2014/main" id="{47F920D6-300D-4E03-A873-ED98A9DD6D3E}"/>
                </a:ext>
              </a:extLst>
            </p:cNvPr>
            <p:cNvSpPr/>
            <p:nvPr/>
          </p:nvSpPr>
          <p:spPr>
            <a:xfrm>
              <a:off x="4793095" y="2697904"/>
              <a:ext cx="129591" cy="129591"/>
            </a:xfrm>
            <a:prstGeom prst="ellipse">
              <a:avLst/>
            </a:prstGeom>
            <a:solidFill>
              <a:srgbClr val="FD9F07"/>
            </a:solidFill>
            <a:ln>
              <a:solidFill>
                <a:srgbClr val="FD9F07"/>
              </a:solidFill>
            </a:ln>
            <a:effectLst/>
            <a:scene3d>
              <a:camera prst="orthographicFront">
                <a:rot lat="0" lon="0" rev="0"/>
              </a:camera>
              <a:lightRig rig="twoPt" dir="r">
                <a:rot lat="0" lon="0" rev="6000000"/>
              </a:lightRig>
            </a:scene3d>
            <a:sp3d prstMaterial="matte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</p:grpSp>
    </p:spTree>
    <p:extLst>
      <p:ext uri="{BB962C8B-B14F-4D97-AF65-F5344CB8AC3E}">
        <p14:creationId xmlns:p14="http://schemas.microsoft.com/office/powerpoint/2010/main" val="12846766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4DE9B3-E1D0-D15E-423B-D37B28480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z="4000" dirty="0"/>
              <a:t>VII. </a:t>
            </a:r>
            <a:r>
              <a:rPr lang="hu-HU" sz="4000" dirty="0" err="1"/>
              <a:t>Summary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6329028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B2B2D69-BC0E-5625-49F4-F7A265AAC1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3E16C0-8FF4-41D4-A07F-CF6E0458BB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0117" y="1086294"/>
            <a:ext cx="5224243" cy="1961706"/>
          </a:xfrm>
        </p:spPr>
        <p:txBody>
          <a:bodyPr/>
          <a:lstStyle/>
          <a:p>
            <a:r>
              <a:rPr lang="en-US" dirty="0"/>
              <a:t>Procedure:</a:t>
            </a:r>
          </a:p>
          <a:p>
            <a:pPr lvl="1"/>
            <a:r>
              <a:rPr lang="en-US" dirty="0"/>
              <a:t>Measure both peak voltages and the phase</a:t>
            </a:r>
          </a:p>
          <a:p>
            <a:pPr lvl="1"/>
            <a:r>
              <a:rPr lang="en-US" dirty="0"/>
              <a:t>Calculate L and R</a:t>
            </a:r>
            <a:r>
              <a:rPr lang="en-US" baseline="-25000" dirty="0"/>
              <a:t>L</a:t>
            </a:r>
            <a:r>
              <a:rPr lang="en-US" dirty="0"/>
              <a:t> through curve fitting</a:t>
            </a:r>
          </a:p>
          <a:p>
            <a:pPr lvl="1"/>
            <a:r>
              <a:rPr lang="en-US" dirty="0"/>
              <a:t>Solve the resulting equation system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CFCC1B5-CDAE-CC96-3941-FF3A96CAD68C}"/>
                  </a:ext>
                </a:extLst>
              </p:cNvPr>
              <p:cNvSpPr txBox="1"/>
              <p:nvPr/>
            </p:nvSpPr>
            <p:spPr>
              <a:xfrm>
                <a:off x="8044411" y="3103275"/>
                <a:ext cx="2999581" cy="159287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hu-HU" sz="2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hu-HU" sz="2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hu-HU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hu-HU" sz="2200" i="1"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hu-HU" sz="22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hu-HU" sz="2200" i="1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hu-HU" sz="2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hu-HU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hu-HU" sz="2200" i="1"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hu-HU" sz="22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hu-HU" sz="2200" i="1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p>
                          </m:sSup>
                        </m:den>
                      </m:f>
                      <m:r>
                        <a:rPr lang="en-US" sz="2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ad>
                        <m:radPr>
                          <m:degHide m:val="on"/>
                          <m:ctrlPr>
                            <a:rPr lang="en-US" sz="2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2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hu-HU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sz="22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hu-HU" sz="2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hu-HU" sz="2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</m:den>
                          </m:f>
                        </m:e>
                      </m:rad>
                    </m:oMath>
                  </m:oMathPara>
                </a14:m>
                <a:endParaRPr lang="en-GB" sz="2200" b="0" i="0" dirty="0">
                  <a:latin typeface="Gill Sans Light"/>
                  <a:cs typeface="Gill Sans Light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CFCC1B5-CDAE-CC96-3941-FF3A96CAD6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4411" y="3103275"/>
                <a:ext cx="2999581" cy="159287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6D8A489C-985B-E787-0388-B6F9CC4017A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553372" y="1971271"/>
                <a:ext cx="1981657" cy="79838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spcBef>
                    <a:spcPts val="1800"/>
                  </a:spcBef>
                  <a:buClr>
                    <a:schemeClr val="accent1"/>
                  </a:buClr>
                  <a:buSzPct val="100000"/>
                  <a:buFont typeface="Wingdings 2" pitchFamily="18" charset="2"/>
                  <a:buChar char="¡"/>
                  <a:defRPr sz="24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1pPr>
                <a:lvl2pPr marL="457200" indent="-228600" algn="l" defTabSz="914400" rtl="0" eaLnBrk="1" latinLnBrk="0" hangingPunct="1">
                  <a:spcBef>
                    <a:spcPts val="600"/>
                  </a:spcBef>
                  <a:buClr>
                    <a:schemeClr val="accent1">
                      <a:lumMod val="50000"/>
                    </a:schemeClr>
                  </a:buClr>
                  <a:buSzPct val="100000"/>
                  <a:buFont typeface="Wingdings 2" pitchFamily="18" charset="2"/>
                  <a:buChar char="¡"/>
                  <a:defRPr sz="20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2pPr>
                <a:lvl3pPr marL="685800" indent="-228600" algn="l" defTabSz="914400" rtl="0" eaLnBrk="1" latinLnBrk="0" hangingPunct="1">
                  <a:spcBef>
                    <a:spcPts val="600"/>
                  </a:spcBef>
                  <a:buClr>
                    <a:schemeClr val="accent1"/>
                  </a:buClr>
                  <a:buSzPct val="100000"/>
                  <a:buFont typeface="Wingdings 2" pitchFamily="18" charset="2"/>
                  <a:buChar char="¡"/>
                  <a:defRPr sz="20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3pPr>
                <a:lvl4pPr marL="914400" indent="-228600" algn="l" defTabSz="914400" rtl="0" eaLnBrk="1" latinLnBrk="0" hangingPunct="1">
                  <a:spcBef>
                    <a:spcPts val="600"/>
                  </a:spcBef>
                  <a:buClr>
                    <a:schemeClr val="accent1">
                      <a:lumMod val="50000"/>
                    </a:schemeClr>
                  </a:buClr>
                  <a:buSzPct val="100000"/>
                  <a:buFont typeface="Wingdings 2" pitchFamily="18" charset="2"/>
                  <a:buChar char="¡"/>
                  <a:defRPr sz="18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4pPr>
                <a:lvl5pPr marL="1143000" indent="-228600" algn="l" defTabSz="914400" rtl="0" eaLnBrk="1" latinLnBrk="0" hangingPunct="1">
                  <a:spcBef>
                    <a:spcPts val="600"/>
                  </a:spcBef>
                  <a:buClr>
                    <a:schemeClr val="accent1"/>
                  </a:buClr>
                  <a:buSzPct val="100000"/>
                  <a:buFont typeface="Wingdings 2" pitchFamily="18" charset="2"/>
                  <a:buChar char="¡"/>
                  <a:defRPr sz="18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5pPr>
                <a:lvl6pPr marL="1377950" indent="-228600" algn="l" defTabSz="914400" rtl="0" eaLnBrk="1" latinLnBrk="0" hangingPunct="1">
                  <a:spcBef>
                    <a:spcPct val="20000"/>
                  </a:spcBef>
                  <a:buClr>
                    <a:schemeClr val="accent1">
                      <a:lumMod val="50000"/>
                    </a:schemeClr>
                  </a:buClr>
                  <a:buFont typeface="Wingdings 2" pitchFamily="18" charset="2"/>
                  <a:buChar char=""/>
                  <a:defRPr lang="en-US" sz="18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6pPr>
                <a:lvl7pPr marL="1603375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Font typeface="Wingdings 2" pitchFamily="18" charset="2"/>
                  <a:buChar char=""/>
                  <a:defRPr lang="en-US" sz="18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7pPr>
                <a:lvl8pPr marL="1830388" indent="-228600" algn="l" defTabSz="914400" rtl="0" eaLnBrk="1" latinLnBrk="0" hangingPunct="1">
                  <a:spcBef>
                    <a:spcPct val="20000"/>
                  </a:spcBef>
                  <a:buClr>
                    <a:schemeClr val="accent1">
                      <a:lumMod val="50000"/>
                    </a:schemeClr>
                  </a:buClr>
                  <a:buFont typeface="Wingdings 2" pitchFamily="18" charset="2"/>
                  <a:buChar char=""/>
                  <a:defRPr lang="en-US" sz="18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8pPr>
                <a:lvl9pPr marL="205740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Font typeface="Wingdings 2" pitchFamily="18" charset="2"/>
                  <a:buChar char=""/>
                  <a:defRPr lang="en-US" sz="18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hu-H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hu-H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𝑟𝑒𝑠</m:t>
                              </m:r>
                            </m:sub>
                          </m:sSub>
                        </m:e>
                        <m:sup>
                          <m:r>
                            <a:rPr lang="hu-H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ad>
                        <m:radPr>
                          <m:degHide m:val="on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hu-H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hu-HU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hu-HU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</m:den>
                          </m:f>
                        </m:e>
                      </m:rad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6D8A489C-985B-E787-0388-B6F9CC4017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3372" y="1971271"/>
                <a:ext cx="1981657" cy="798386"/>
              </a:xfrm>
              <a:prstGeom prst="rect">
                <a:avLst/>
              </a:prstGeom>
              <a:blipFill>
                <a:blip r:embed="rId3"/>
                <a:stretch>
                  <a:fillRect b="-41985"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A87DECA-59AB-E48B-2414-465E4E7149A0}"/>
                  </a:ext>
                </a:extLst>
              </p:cNvPr>
              <p:cNvSpPr txBox="1"/>
              <p:nvPr/>
            </p:nvSpPr>
            <p:spPr>
              <a:xfrm>
                <a:off x="666931" y="4392613"/>
                <a:ext cx="6096000" cy="6481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A87DECA-59AB-E48B-2414-465E4E7149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931" y="4392613"/>
                <a:ext cx="6096000" cy="64812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C5CF5B4-A2F8-414E-BC94-CA47FFBF328C}"/>
                  </a:ext>
                </a:extLst>
              </p:cNvPr>
              <p:cNvSpPr txBox="1"/>
              <p:nvPr/>
            </p:nvSpPr>
            <p:spPr>
              <a:xfrm>
                <a:off x="666931" y="5154614"/>
                <a:ext cx="6306820" cy="6170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𝑒𝑚𝑝𝑡𝑦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C5CF5B4-A2F8-414E-BC94-CA47FFBF32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931" y="5154614"/>
                <a:ext cx="6306820" cy="61709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156882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Kép 6">
            <a:extLst>
              <a:ext uri="{FF2B5EF4-FFF2-40B4-BE49-F238E27FC236}">
                <a16:creationId xmlns:a16="http://schemas.microsoft.com/office/drawing/2014/main" id="{4D60D898-305F-4C1F-9022-EB306BF368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288" y="1303413"/>
            <a:ext cx="4067452" cy="229772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A0A20CFB-59F8-4DFB-AB53-99FD4E5B5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Summary</a:t>
            </a:r>
            <a:endParaRPr lang="hu-HU" dirty="0"/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2918F52F-64EF-4503-A5F9-EB9AF6CA99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8914" y="1303412"/>
            <a:ext cx="4094172" cy="229772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0" name="Kép 9">
            <a:extLst>
              <a:ext uri="{FF2B5EF4-FFF2-40B4-BE49-F238E27FC236}">
                <a16:creationId xmlns:a16="http://schemas.microsoft.com/office/drawing/2014/main" id="{3CB05802-BCA6-46D4-ADD6-04202E6630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290" y="3971759"/>
            <a:ext cx="4067452" cy="228431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5" name="Kép 14">
            <a:extLst>
              <a:ext uri="{FF2B5EF4-FFF2-40B4-BE49-F238E27FC236}">
                <a16:creationId xmlns:a16="http://schemas.microsoft.com/office/drawing/2014/main" id="{B9AF8F72-674D-44E2-96CD-3916661C35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2776" y="1303412"/>
            <a:ext cx="4069118" cy="229772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7" name="Kép 16">
            <a:extLst>
              <a:ext uri="{FF2B5EF4-FFF2-40B4-BE49-F238E27FC236}">
                <a16:creationId xmlns:a16="http://schemas.microsoft.com/office/drawing/2014/main" id="{202291FC-9EDD-4010-8F18-689204A638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48914" y="3971759"/>
            <a:ext cx="4094172" cy="228431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9" name="Kép 18">
            <a:extLst>
              <a:ext uri="{FF2B5EF4-FFF2-40B4-BE49-F238E27FC236}">
                <a16:creationId xmlns:a16="http://schemas.microsoft.com/office/drawing/2014/main" id="{0D8E05C8-DAEF-4A35-985A-4ADAC44D7D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72776" y="3971759"/>
            <a:ext cx="4067452" cy="229772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3" name="Title 3">
            <a:extLst>
              <a:ext uri="{FF2B5EF4-FFF2-40B4-BE49-F238E27FC236}">
                <a16:creationId xmlns:a16="http://schemas.microsoft.com/office/drawing/2014/main" id="{9571F4BA-1BD5-4B53-A224-4ED9160BE83C}"/>
              </a:ext>
            </a:extLst>
          </p:cNvPr>
          <p:cNvSpPr txBox="1">
            <a:spLocks/>
          </p:cNvSpPr>
          <p:nvPr/>
        </p:nvSpPr>
        <p:spPr>
          <a:xfrm>
            <a:off x="1999927" y="2703588"/>
            <a:ext cx="8185330" cy="1795103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i="0" kern="1200">
                <a:solidFill>
                  <a:schemeClr val="accent1"/>
                </a:solidFill>
                <a:latin typeface="Cambria" panose="02040503050406030204" pitchFamily="18" charset="0"/>
                <a:ea typeface="+mj-ea"/>
                <a:cs typeface="Gill Sans Light"/>
              </a:defRPr>
            </a:lvl1pPr>
          </a:lstStyle>
          <a:p>
            <a:pPr algn="ctr"/>
            <a:r>
              <a:rPr lang="en-GB" sz="4000" dirty="0"/>
              <a:t>Thank you</a:t>
            </a:r>
            <a:r>
              <a:rPr lang="hu-HU" sz="4000" dirty="0"/>
              <a:t> </a:t>
            </a:r>
            <a:r>
              <a:rPr lang="hu-HU" sz="4000" dirty="0" err="1"/>
              <a:t>for</a:t>
            </a:r>
            <a:r>
              <a:rPr lang="hu-HU" sz="4000" dirty="0"/>
              <a:t> </a:t>
            </a:r>
            <a:r>
              <a:rPr lang="hu-HU" sz="4000" dirty="0" err="1"/>
              <a:t>your</a:t>
            </a:r>
            <a:r>
              <a:rPr lang="hu-HU" sz="4000" dirty="0"/>
              <a:t> </a:t>
            </a:r>
            <a:r>
              <a:rPr lang="hu-HU" sz="4000" dirty="0" err="1"/>
              <a:t>attention</a:t>
            </a:r>
            <a:r>
              <a:rPr lang="hu-HU" sz="4000" dirty="0"/>
              <a:t>!</a:t>
            </a:r>
            <a:endParaRPr lang="en-GB" sz="4000" dirty="0"/>
          </a:p>
        </p:txBody>
      </p:sp>
    </p:spTree>
    <p:extLst>
      <p:ext uri="{BB962C8B-B14F-4D97-AF65-F5344CB8AC3E}">
        <p14:creationId xmlns:p14="http://schemas.microsoft.com/office/powerpoint/2010/main" val="1416288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ADCF819-87BA-49A5-B2B4-0A600F1E4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Structure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3CC1BD0B-B230-4161-8291-880C481E55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0117" y="1086294"/>
            <a:ext cx="5275769" cy="4944392"/>
          </a:xfrm>
        </p:spPr>
        <p:txBody>
          <a:bodyPr/>
          <a:lstStyle/>
          <a:p>
            <a:r>
              <a:rPr lang="hu-HU" dirty="0" err="1">
                <a:solidFill>
                  <a:schemeClr val="accent4">
                    <a:lumMod val="50000"/>
                  </a:schemeClr>
                </a:solidFill>
              </a:rPr>
              <a:t>problem</a:t>
            </a:r>
            <a:r>
              <a:rPr lang="hu-HU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hu-HU" dirty="0" err="1">
                <a:solidFill>
                  <a:schemeClr val="accent4">
                    <a:lumMod val="50000"/>
                  </a:schemeClr>
                </a:solidFill>
              </a:rPr>
              <a:t>statement</a:t>
            </a:r>
            <a:r>
              <a:rPr lang="hu-HU" dirty="0">
                <a:solidFill>
                  <a:schemeClr val="accent4">
                    <a:lumMod val="50000"/>
                  </a:schemeClr>
                </a:solidFill>
              </a:rPr>
              <a:t>, </a:t>
            </a:r>
            <a:r>
              <a:rPr lang="hu-HU" dirty="0" err="1">
                <a:solidFill>
                  <a:schemeClr val="accent4">
                    <a:lumMod val="50000"/>
                  </a:schemeClr>
                </a:solidFill>
              </a:rPr>
              <a:t>basic</a:t>
            </a:r>
            <a:r>
              <a:rPr lang="hu-HU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hu-HU" dirty="0" err="1">
                <a:solidFill>
                  <a:schemeClr val="accent4">
                    <a:lumMod val="50000"/>
                  </a:schemeClr>
                </a:solidFill>
              </a:rPr>
              <a:t>physics</a:t>
            </a:r>
            <a:endParaRPr lang="hu-HU" dirty="0">
              <a:solidFill>
                <a:schemeClr val="accent4">
                  <a:lumMod val="50000"/>
                </a:schemeClr>
              </a:solidFill>
            </a:endParaRPr>
          </a:p>
          <a:p>
            <a:r>
              <a:rPr lang="hu-HU" dirty="0" err="1">
                <a:solidFill>
                  <a:srgbClr val="FFC000"/>
                </a:solidFill>
              </a:rPr>
              <a:t>theory</a:t>
            </a:r>
            <a:r>
              <a:rPr lang="hu-HU" dirty="0">
                <a:solidFill>
                  <a:srgbClr val="FFC000"/>
                </a:solidFill>
              </a:rPr>
              <a:t> I – RLC </a:t>
            </a:r>
            <a:r>
              <a:rPr lang="hu-HU" dirty="0" err="1">
                <a:solidFill>
                  <a:srgbClr val="FFC000"/>
                </a:solidFill>
              </a:rPr>
              <a:t>circuit</a:t>
            </a:r>
            <a:endParaRPr lang="hu-HU" dirty="0">
              <a:solidFill>
                <a:srgbClr val="FFC000"/>
              </a:solidFill>
            </a:endParaRPr>
          </a:p>
          <a:p>
            <a:r>
              <a:rPr lang="hu-HU" dirty="0">
                <a:solidFill>
                  <a:schemeClr val="accent4">
                    <a:lumMod val="50000"/>
                  </a:schemeClr>
                </a:solidFill>
              </a:rPr>
              <a:t>RLC </a:t>
            </a:r>
            <a:r>
              <a:rPr lang="hu-HU" dirty="0" err="1">
                <a:solidFill>
                  <a:schemeClr val="accent4">
                    <a:lumMod val="50000"/>
                  </a:schemeClr>
                </a:solidFill>
              </a:rPr>
              <a:t>measurement</a:t>
            </a:r>
            <a:r>
              <a:rPr lang="hu-HU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hu-HU" dirty="0" err="1">
                <a:solidFill>
                  <a:schemeClr val="accent4">
                    <a:lumMod val="50000"/>
                  </a:schemeClr>
                </a:solidFill>
              </a:rPr>
              <a:t>setup</a:t>
            </a:r>
            <a:endParaRPr lang="hu-HU" dirty="0">
              <a:solidFill>
                <a:schemeClr val="accent4">
                  <a:lumMod val="50000"/>
                </a:schemeClr>
              </a:solidFill>
            </a:endParaRPr>
          </a:p>
          <a:p>
            <a:r>
              <a:rPr lang="hu-HU" dirty="0" err="1"/>
              <a:t>evaluation</a:t>
            </a:r>
            <a:r>
              <a:rPr lang="hu-HU" dirty="0"/>
              <a:t> </a:t>
            </a:r>
            <a:r>
              <a:rPr lang="hu-HU" dirty="0">
                <a:sym typeface="Wingdings" panose="05000000000000000000" pitchFamily="2" charset="2"/>
              </a:rPr>
              <a:t> L and </a:t>
            </a:r>
            <a:r>
              <a:rPr lang="hu-HU" dirty="0" err="1">
                <a:sym typeface="Wingdings" panose="05000000000000000000" pitchFamily="2" charset="2"/>
              </a:rPr>
              <a:t>dR</a:t>
            </a:r>
            <a:endParaRPr lang="hu-HU" dirty="0"/>
          </a:p>
          <a:p>
            <a:r>
              <a:rPr lang="hu-HU" dirty="0" err="1">
                <a:solidFill>
                  <a:schemeClr val="accent4">
                    <a:lumMod val="50000"/>
                  </a:schemeClr>
                </a:solidFill>
              </a:rPr>
              <a:t>theory</a:t>
            </a:r>
            <a:r>
              <a:rPr lang="hu-HU" dirty="0">
                <a:solidFill>
                  <a:schemeClr val="accent4">
                    <a:lumMod val="50000"/>
                  </a:schemeClr>
                </a:solidFill>
              </a:rPr>
              <a:t> II – Maxwell, </a:t>
            </a:r>
            <a:r>
              <a:rPr lang="hu-HU" dirty="0" err="1">
                <a:solidFill>
                  <a:schemeClr val="accent4">
                    <a:lumMod val="50000"/>
                  </a:schemeClr>
                </a:solidFill>
              </a:rPr>
              <a:t>obtaining</a:t>
            </a:r>
            <a:r>
              <a:rPr lang="hu-HU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l-GR" dirty="0">
                <a:solidFill>
                  <a:schemeClr val="accent4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σ</a:t>
            </a:r>
            <a:r>
              <a:rPr lang="hu-HU" dirty="0">
                <a:solidFill>
                  <a:schemeClr val="accent4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el-GR" dirty="0">
                <a:solidFill>
                  <a:schemeClr val="accent4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μ</a:t>
            </a:r>
            <a:endParaRPr lang="hu-HU" dirty="0">
              <a:solidFill>
                <a:schemeClr val="accent4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hu-HU" dirty="0" err="1">
                <a:solidFill>
                  <a:srgbClr val="FFC000"/>
                </a:solidFill>
              </a:rPr>
              <a:t>relevant</a:t>
            </a:r>
            <a:r>
              <a:rPr lang="hu-HU" dirty="0">
                <a:solidFill>
                  <a:srgbClr val="FFC000"/>
                </a:solidFill>
              </a:rPr>
              <a:t> params, </a:t>
            </a:r>
            <a:r>
              <a:rPr lang="hu-HU" dirty="0" err="1">
                <a:solidFill>
                  <a:srgbClr val="FFC000"/>
                </a:solidFill>
              </a:rPr>
              <a:t>prooving</a:t>
            </a:r>
            <a:r>
              <a:rPr lang="hu-HU" dirty="0">
                <a:solidFill>
                  <a:srgbClr val="FFC000"/>
                </a:solidFill>
              </a:rPr>
              <a:t> </a:t>
            </a:r>
            <a:r>
              <a:rPr lang="hu-HU" dirty="0" err="1">
                <a:solidFill>
                  <a:srgbClr val="FFC000"/>
                </a:solidFill>
              </a:rPr>
              <a:t>skin</a:t>
            </a:r>
            <a:r>
              <a:rPr lang="hu-HU" dirty="0">
                <a:solidFill>
                  <a:srgbClr val="FFC000"/>
                </a:solidFill>
              </a:rPr>
              <a:t> </a:t>
            </a:r>
            <a:r>
              <a:rPr lang="hu-HU" dirty="0" err="1">
                <a:solidFill>
                  <a:srgbClr val="FFC000"/>
                </a:solidFill>
              </a:rPr>
              <a:t>depth</a:t>
            </a:r>
            <a:endParaRPr lang="hu-HU" dirty="0">
              <a:solidFill>
                <a:srgbClr val="FFC000"/>
              </a:solidFill>
            </a:endParaRPr>
          </a:p>
          <a:p>
            <a:r>
              <a:rPr lang="hu-HU" dirty="0" err="1"/>
              <a:t>comparison</a:t>
            </a:r>
            <a:r>
              <a:rPr lang="hu-HU" dirty="0"/>
              <a:t> – </a:t>
            </a:r>
            <a:r>
              <a:rPr lang="hu-HU" dirty="0" err="1"/>
              <a:t>limitations</a:t>
            </a:r>
            <a:endParaRPr lang="hu-HU" dirty="0"/>
          </a:p>
          <a:p>
            <a:r>
              <a:rPr lang="hu-HU" dirty="0" err="1"/>
              <a:t>summary</a:t>
            </a:r>
            <a:r>
              <a:rPr lang="hu-HU" dirty="0"/>
              <a:t> – </a:t>
            </a:r>
            <a:r>
              <a:rPr lang="hu-HU" dirty="0" err="1"/>
              <a:t>whole</a:t>
            </a:r>
            <a:r>
              <a:rPr lang="hu-HU" dirty="0"/>
              <a:t> </a:t>
            </a:r>
            <a:r>
              <a:rPr lang="hu-HU" dirty="0" err="1"/>
              <a:t>process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86558767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Kép 6">
            <a:extLst>
              <a:ext uri="{FF2B5EF4-FFF2-40B4-BE49-F238E27FC236}">
                <a16:creationId xmlns:a16="http://schemas.microsoft.com/office/drawing/2014/main" id="{75B0673A-E73C-4436-A70B-6E4BC2101E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5481" y="3854953"/>
            <a:ext cx="5531152" cy="2870951"/>
          </a:xfrm>
          <a:prstGeom prst="rect">
            <a:avLst/>
          </a:prstGeom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E7AABF44-32D3-4642-B678-549D3EED075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"/>
          <a:stretch/>
        </p:blipFill>
        <p:spPr>
          <a:xfrm>
            <a:off x="6415481" y="1090637"/>
            <a:ext cx="5531152" cy="2872361"/>
          </a:xfrm>
          <a:prstGeom prst="rect">
            <a:avLst/>
          </a:prstGeom>
        </p:spPr>
      </p:pic>
      <p:pic>
        <p:nvPicPr>
          <p:cNvPr id="11" name="Kép 10">
            <a:extLst>
              <a:ext uri="{FF2B5EF4-FFF2-40B4-BE49-F238E27FC236}">
                <a16:creationId xmlns:a16="http://schemas.microsoft.com/office/drawing/2014/main" id="{645BC034-5289-4E59-BB55-0E45EDC9E4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732" y="3911811"/>
            <a:ext cx="5375746" cy="2796161"/>
          </a:xfrm>
          <a:prstGeom prst="rect">
            <a:avLst/>
          </a:prstGeom>
        </p:spPr>
      </p:pic>
      <p:pic>
        <p:nvPicPr>
          <p:cNvPr id="13" name="Kép 12">
            <a:extLst>
              <a:ext uri="{FF2B5EF4-FFF2-40B4-BE49-F238E27FC236}">
                <a16:creationId xmlns:a16="http://schemas.microsoft.com/office/drawing/2014/main" id="{6B23824B-63F9-4BA1-BDFA-34F627E66EE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1" t="301" r="-326" b="-308"/>
          <a:stretch/>
        </p:blipFill>
        <p:spPr>
          <a:xfrm>
            <a:off x="229479" y="1091866"/>
            <a:ext cx="5405381" cy="2807046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06021D9A-38F7-4041-BCC5-7618A9EFD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Appendix – </a:t>
            </a:r>
            <a:r>
              <a:rPr lang="hu-HU" dirty="0" err="1"/>
              <a:t>skin</a:t>
            </a:r>
            <a:r>
              <a:rPr lang="hu-HU" dirty="0"/>
              <a:t> </a:t>
            </a:r>
            <a:r>
              <a:rPr lang="hu-HU" dirty="0" err="1"/>
              <a:t>effect</a:t>
            </a:r>
            <a:r>
              <a:rPr lang="hu-HU" dirty="0"/>
              <a:t> </a:t>
            </a:r>
            <a:r>
              <a:rPr lang="hu-HU" dirty="0" err="1"/>
              <a:t>illustration</a:t>
            </a:r>
            <a:endParaRPr lang="hu-HU" dirty="0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D0FD7E77-B4CD-4C78-BEA7-CBC61566AC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51083" y="2594681"/>
            <a:ext cx="5061412" cy="2634260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816818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0028DCA-431E-5BE5-0B36-459A0ECC9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Appendix – </a:t>
            </a:r>
            <a:r>
              <a:rPr lang="hu-HU" dirty="0" err="1"/>
              <a:t>resistance</a:t>
            </a:r>
            <a:r>
              <a:rPr lang="hu-HU" dirty="0"/>
              <a:t> &amp; </a:t>
            </a:r>
            <a:r>
              <a:rPr lang="hu-HU" dirty="0" err="1"/>
              <a:t>currents</a:t>
            </a:r>
            <a:r>
              <a:rPr lang="hu-HU" dirty="0"/>
              <a:t> in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core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2">
                <a:extLst>
                  <a:ext uri="{FF2B5EF4-FFF2-40B4-BE49-F238E27FC236}">
                    <a16:creationId xmlns:a16="http://schemas.microsoft.com/office/drawing/2014/main" id="{DFBDBB67-A355-CA81-BDA6-144D421C76B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672245" y="2361599"/>
                <a:ext cx="2931164" cy="117534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spcBef>
                    <a:spcPts val="1800"/>
                  </a:spcBef>
                  <a:buClr>
                    <a:schemeClr val="accent1"/>
                  </a:buClr>
                  <a:buSzPct val="100000"/>
                  <a:buFont typeface="Wingdings 2" pitchFamily="18" charset="2"/>
                  <a:buChar char="¡"/>
                  <a:defRPr sz="24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1pPr>
                <a:lvl2pPr marL="457200" indent="-228600" algn="l" defTabSz="914400" rtl="0" eaLnBrk="1" latinLnBrk="0" hangingPunct="1">
                  <a:spcBef>
                    <a:spcPts val="600"/>
                  </a:spcBef>
                  <a:buClr>
                    <a:schemeClr val="accent1">
                      <a:lumMod val="50000"/>
                    </a:schemeClr>
                  </a:buClr>
                  <a:buSzPct val="100000"/>
                  <a:buFont typeface="Wingdings 2" pitchFamily="18" charset="2"/>
                  <a:buChar char="¡"/>
                  <a:defRPr sz="20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2pPr>
                <a:lvl3pPr marL="685800" indent="-228600" algn="l" defTabSz="914400" rtl="0" eaLnBrk="1" latinLnBrk="0" hangingPunct="1">
                  <a:spcBef>
                    <a:spcPts val="600"/>
                  </a:spcBef>
                  <a:buClr>
                    <a:schemeClr val="accent1"/>
                  </a:buClr>
                  <a:buSzPct val="100000"/>
                  <a:buFont typeface="Wingdings 2" pitchFamily="18" charset="2"/>
                  <a:buChar char="¡"/>
                  <a:defRPr sz="20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3pPr>
                <a:lvl4pPr marL="914400" indent="-228600" algn="l" defTabSz="914400" rtl="0" eaLnBrk="1" latinLnBrk="0" hangingPunct="1">
                  <a:spcBef>
                    <a:spcPts val="600"/>
                  </a:spcBef>
                  <a:buClr>
                    <a:schemeClr val="accent1">
                      <a:lumMod val="50000"/>
                    </a:schemeClr>
                  </a:buClr>
                  <a:buSzPct val="100000"/>
                  <a:buFont typeface="Wingdings 2" pitchFamily="18" charset="2"/>
                  <a:buChar char="¡"/>
                  <a:defRPr sz="18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4pPr>
                <a:lvl5pPr marL="1143000" indent="-228600" algn="l" defTabSz="914400" rtl="0" eaLnBrk="1" latinLnBrk="0" hangingPunct="1">
                  <a:spcBef>
                    <a:spcPts val="600"/>
                  </a:spcBef>
                  <a:buClr>
                    <a:schemeClr val="accent1"/>
                  </a:buClr>
                  <a:buSzPct val="100000"/>
                  <a:buFont typeface="Wingdings 2" pitchFamily="18" charset="2"/>
                  <a:buChar char="¡"/>
                  <a:defRPr sz="18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5pPr>
                <a:lvl6pPr marL="1377950" indent="-228600" algn="l" defTabSz="914400" rtl="0" eaLnBrk="1" latinLnBrk="0" hangingPunct="1">
                  <a:spcBef>
                    <a:spcPct val="20000"/>
                  </a:spcBef>
                  <a:buClr>
                    <a:schemeClr val="accent1">
                      <a:lumMod val="50000"/>
                    </a:schemeClr>
                  </a:buClr>
                  <a:buFont typeface="Wingdings 2" pitchFamily="18" charset="2"/>
                  <a:buChar char=""/>
                  <a:defRPr lang="en-US" sz="18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6pPr>
                <a:lvl7pPr marL="1603375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Font typeface="Wingdings 2" pitchFamily="18" charset="2"/>
                  <a:buChar char=""/>
                  <a:defRPr lang="en-US" sz="18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7pPr>
                <a:lvl8pPr marL="1830388" indent="-228600" algn="l" defTabSz="914400" rtl="0" eaLnBrk="1" latinLnBrk="0" hangingPunct="1">
                  <a:spcBef>
                    <a:spcPct val="20000"/>
                  </a:spcBef>
                  <a:buClr>
                    <a:schemeClr val="accent1">
                      <a:lumMod val="50000"/>
                    </a:schemeClr>
                  </a:buClr>
                  <a:buFont typeface="Wingdings 2" pitchFamily="18" charset="2"/>
                  <a:buChar char=""/>
                  <a:defRPr lang="en-US" sz="18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8pPr>
                <a:lvl9pPr marL="205740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Font typeface="Wingdings 2" pitchFamily="18" charset="2"/>
                  <a:buChar char=""/>
                  <a:defRPr lang="en-US" sz="18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f>
                        <m:f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hu-HU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hu-HU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𝑤𝑖𝑟𝑒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hu-HU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hu-HU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𝑤𝑖𝑟𝑒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hu-HU" sz="28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Content Placeholder 2">
                <a:extLst>
                  <a:ext uri="{FF2B5EF4-FFF2-40B4-BE49-F238E27FC236}">
                    <a16:creationId xmlns:a16="http://schemas.microsoft.com/office/drawing/2014/main" id="{DFBDBB67-A355-CA81-BDA6-144D421C76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2245" y="2361599"/>
                <a:ext cx="2931164" cy="117534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Csoportba foglalás 3">
            <a:extLst>
              <a:ext uri="{FF2B5EF4-FFF2-40B4-BE49-F238E27FC236}">
                <a16:creationId xmlns:a16="http://schemas.microsoft.com/office/drawing/2014/main" id="{D483A137-B375-4838-A915-2A119A8B39D4}"/>
              </a:ext>
            </a:extLst>
          </p:cNvPr>
          <p:cNvGrpSpPr/>
          <p:nvPr/>
        </p:nvGrpSpPr>
        <p:grpSpPr>
          <a:xfrm>
            <a:off x="358319" y="1648855"/>
            <a:ext cx="8183297" cy="4250289"/>
            <a:chOff x="358319" y="1648855"/>
            <a:chExt cx="8183297" cy="4250289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7ABC5A5-8F1F-057B-AEB6-F5FA954255A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8319" y="1864747"/>
              <a:ext cx="8183297" cy="4034397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84F31B0-A6D1-1A10-6671-17F41884F967}"/>
                </a:ext>
              </a:extLst>
            </p:cNvPr>
            <p:cNvSpPr txBox="1"/>
            <p:nvPr/>
          </p:nvSpPr>
          <p:spPr>
            <a:xfrm>
              <a:off x="773839" y="1648855"/>
              <a:ext cx="465192" cy="73969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hu-HU" sz="3200" dirty="0">
                  <a:latin typeface="Cambria Math" panose="02040503050406030204" pitchFamily="18" charset="0"/>
                  <a:ea typeface="Cambria Math" panose="02040503050406030204" pitchFamily="18" charset="0"/>
                  <a:cs typeface="Gill Sans Light"/>
                </a:rPr>
                <a:t>I</a:t>
              </a:r>
              <a:r>
                <a:rPr lang="hu-HU" sz="3200" baseline="-25000" dirty="0">
                  <a:latin typeface="Cambria Math" panose="02040503050406030204" pitchFamily="18" charset="0"/>
                  <a:ea typeface="Cambria Math" panose="02040503050406030204" pitchFamily="18" charset="0"/>
                  <a:cs typeface="Gill Sans Light"/>
                </a:rPr>
                <a:t>L</a:t>
              </a:r>
              <a:endParaRPr lang="en-GB" sz="3200" b="0" i="0" dirty="0">
                <a:latin typeface="Cambria Math" panose="02040503050406030204" pitchFamily="18" charset="0"/>
                <a:ea typeface="Cambria Math" panose="02040503050406030204" pitchFamily="18" charset="0"/>
                <a:cs typeface="Gill Sans Light"/>
              </a:endParaRPr>
            </a:p>
          </p:txBody>
        </p:sp>
        <p:sp>
          <p:nvSpPr>
            <p:cNvPr id="9" name="TextBox 7">
              <a:extLst>
                <a:ext uri="{FF2B5EF4-FFF2-40B4-BE49-F238E27FC236}">
                  <a16:creationId xmlns:a16="http://schemas.microsoft.com/office/drawing/2014/main" id="{7DF1F772-9DC2-40EE-AB4D-9EDC9B07ECBE}"/>
                </a:ext>
              </a:extLst>
            </p:cNvPr>
            <p:cNvSpPr txBox="1"/>
            <p:nvPr/>
          </p:nvSpPr>
          <p:spPr>
            <a:xfrm>
              <a:off x="2145108" y="2797255"/>
              <a:ext cx="843501" cy="73969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hu-HU" sz="3200" dirty="0" err="1">
                  <a:latin typeface="Cambria Math" panose="02040503050406030204" pitchFamily="18" charset="0"/>
                  <a:ea typeface="Cambria Math" panose="02040503050406030204" pitchFamily="18" charset="0"/>
                  <a:cs typeface="Gill Sans Light"/>
                </a:rPr>
                <a:t>I</a:t>
              </a:r>
              <a:r>
                <a:rPr lang="hu-HU" sz="3200" baseline="-25000" dirty="0" err="1">
                  <a:latin typeface="Cambria Math" panose="02040503050406030204" pitchFamily="18" charset="0"/>
                  <a:ea typeface="Cambria Math" panose="02040503050406030204" pitchFamily="18" charset="0"/>
                  <a:cs typeface="Gill Sans Light"/>
                </a:rPr>
                <a:t>tube</a:t>
              </a:r>
              <a:endParaRPr lang="en-GB" sz="3200" b="0" i="0" dirty="0">
                <a:latin typeface="Cambria Math" panose="02040503050406030204" pitchFamily="18" charset="0"/>
                <a:ea typeface="Cambria Math" panose="02040503050406030204" pitchFamily="18" charset="0"/>
                <a:cs typeface="Gill Sans Light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657064B-8696-F6E9-6EEA-4E4916B3372C}"/>
                  </a:ext>
                </a:extLst>
              </p:cNvPr>
              <p:cNvSpPr txBox="1"/>
              <p:nvPr/>
            </p:nvSpPr>
            <p:spPr>
              <a:xfrm>
                <a:off x="3302922" y="4835752"/>
                <a:ext cx="2127377" cy="646331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𝒕𝒖𝒃𝒆</m:t>
                          </m:r>
                        </m:sub>
                      </m:sSub>
                      <m:r>
                        <a:rPr lang="en-US" sz="2400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𝑵</m:t>
                      </m:r>
                      <m:r>
                        <a:rPr lang="en-US" sz="2400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hu-HU" sz="24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r>
                            <a:rPr lang="hu-HU" sz="24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𝑳</m:t>
                          </m:r>
                        </m:sub>
                      </m:sSub>
                    </m:oMath>
                  </m:oMathPara>
                </a14:m>
                <a:endParaRPr lang="en-GB" b="1" i="0" dirty="0">
                  <a:latin typeface="Gill Sans Light"/>
                  <a:cs typeface="Gill Sans Light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657064B-8696-F6E9-6EEA-4E4916B337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2922" y="4835752"/>
                <a:ext cx="2127377" cy="6463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1F4D4862-7839-4216-AB84-ABD5DF40851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672245" y="3910130"/>
                <a:ext cx="2931164" cy="102294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spcBef>
                    <a:spcPts val="1800"/>
                  </a:spcBef>
                  <a:buClr>
                    <a:schemeClr val="accent1"/>
                  </a:buClr>
                  <a:buSzPct val="100000"/>
                  <a:buFont typeface="Wingdings 2" pitchFamily="18" charset="2"/>
                  <a:buChar char="¡"/>
                  <a:defRPr sz="24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1pPr>
                <a:lvl2pPr marL="457200" indent="-228600" algn="l" defTabSz="914400" rtl="0" eaLnBrk="1" latinLnBrk="0" hangingPunct="1">
                  <a:spcBef>
                    <a:spcPts val="600"/>
                  </a:spcBef>
                  <a:buClr>
                    <a:schemeClr val="accent1">
                      <a:lumMod val="50000"/>
                    </a:schemeClr>
                  </a:buClr>
                  <a:buSzPct val="100000"/>
                  <a:buFont typeface="Wingdings 2" pitchFamily="18" charset="2"/>
                  <a:buChar char="¡"/>
                  <a:defRPr sz="20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2pPr>
                <a:lvl3pPr marL="685800" indent="-228600" algn="l" defTabSz="914400" rtl="0" eaLnBrk="1" latinLnBrk="0" hangingPunct="1">
                  <a:spcBef>
                    <a:spcPts val="600"/>
                  </a:spcBef>
                  <a:buClr>
                    <a:schemeClr val="accent1"/>
                  </a:buClr>
                  <a:buSzPct val="100000"/>
                  <a:buFont typeface="Wingdings 2" pitchFamily="18" charset="2"/>
                  <a:buChar char="¡"/>
                  <a:defRPr sz="20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3pPr>
                <a:lvl4pPr marL="914400" indent="-228600" algn="l" defTabSz="914400" rtl="0" eaLnBrk="1" latinLnBrk="0" hangingPunct="1">
                  <a:spcBef>
                    <a:spcPts val="600"/>
                  </a:spcBef>
                  <a:buClr>
                    <a:schemeClr val="accent1">
                      <a:lumMod val="50000"/>
                    </a:schemeClr>
                  </a:buClr>
                  <a:buSzPct val="100000"/>
                  <a:buFont typeface="Wingdings 2" pitchFamily="18" charset="2"/>
                  <a:buChar char="¡"/>
                  <a:defRPr sz="18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4pPr>
                <a:lvl5pPr marL="1143000" indent="-228600" algn="l" defTabSz="914400" rtl="0" eaLnBrk="1" latinLnBrk="0" hangingPunct="1">
                  <a:spcBef>
                    <a:spcPts val="600"/>
                  </a:spcBef>
                  <a:buClr>
                    <a:schemeClr val="accent1"/>
                  </a:buClr>
                  <a:buSzPct val="100000"/>
                  <a:buFont typeface="Wingdings 2" pitchFamily="18" charset="2"/>
                  <a:buChar char="¡"/>
                  <a:defRPr sz="18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5pPr>
                <a:lvl6pPr marL="1377950" indent="-228600" algn="l" defTabSz="914400" rtl="0" eaLnBrk="1" latinLnBrk="0" hangingPunct="1">
                  <a:spcBef>
                    <a:spcPct val="20000"/>
                  </a:spcBef>
                  <a:buClr>
                    <a:schemeClr val="accent1">
                      <a:lumMod val="50000"/>
                    </a:schemeClr>
                  </a:buClr>
                  <a:buFont typeface="Wingdings 2" pitchFamily="18" charset="2"/>
                  <a:buChar char=""/>
                  <a:defRPr lang="en-US" sz="18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6pPr>
                <a:lvl7pPr marL="1603375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Font typeface="Wingdings 2" pitchFamily="18" charset="2"/>
                  <a:buChar char=""/>
                  <a:defRPr lang="en-US" sz="18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7pPr>
                <a:lvl8pPr marL="1830388" indent="-228600" algn="l" defTabSz="914400" rtl="0" eaLnBrk="1" latinLnBrk="0" hangingPunct="1">
                  <a:spcBef>
                    <a:spcPct val="20000"/>
                  </a:spcBef>
                  <a:buClr>
                    <a:schemeClr val="accent1">
                      <a:lumMod val="50000"/>
                    </a:schemeClr>
                  </a:buClr>
                  <a:buFont typeface="Wingdings 2" pitchFamily="18" charset="2"/>
                  <a:buChar char=""/>
                  <a:defRPr lang="en-US" sz="18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8pPr>
                <a:lvl9pPr marL="205740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Font typeface="Wingdings 2" pitchFamily="18" charset="2"/>
                  <a:buChar char=""/>
                  <a:defRPr lang="en-US" sz="18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𝑡𝑢𝑏𝑒</m:t>
                          </m:r>
                        </m:sub>
                      </m:sSub>
                      <m:r>
                        <a:rPr lang="hu-H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f>
                        <m:f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</m:oMath>
                  </m:oMathPara>
                </a14:m>
                <a:endParaRPr lang="en-US" sz="280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1F4D4862-7839-4216-AB84-ABD5DF4085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2245" y="3910130"/>
                <a:ext cx="2931164" cy="102294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19196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  <p:bldP spid="10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432CE7-B367-B4C8-A2D4-5027A17F7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Appendix – </a:t>
            </a:r>
            <a:r>
              <a:rPr lang="hu-HU" dirty="0" err="1"/>
              <a:t>heat</a:t>
            </a:r>
            <a:r>
              <a:rPr lang="hu-HU" dirty="0"/>
              <a:t> </a:t>
            </a:r>
            <a:r>
              <a:rPr lang="hu-HU" dirty="0" err="1"/>
              <a:t>loss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ED0488-38F6-C268-390B-F891ED655D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0119" y="1086294"/>
            <a:ext cx="7362921" cy="5568506"/>
          </a:xfrm>
        </p:spPr>
        <p:txBody>
          <a:bodyPr/>
          <a:lstStyle/>
          <a:p>
            <a:r>
              <a:rPr lang="hu-HU" dirty="0"/>
              <a:t>resistance of</a:t>
            </a:r>
            <a:r>
              <a:rPr lang="en-GB" dirty="0"/>
              <a:t> the </a:t>
            </a:r>
            <a:r>
              <a:rPr lang="hu-HU" dirty="0" err="1"/>
              <a:t>wires</a:t>
            </a:r>
            <a:r>
              <a:rPr lang="en-GB" dirty="0"/>
              <a:t> </a:t>
            </a:r>
            <a:r>
              <a:rPr lang="hu-HU" dirty="0"/>
              <a:t>is constant </a:t>
            </a:r>
            <a:r>
              <a:rPr lang="hu-HU" dirty="0">
                <a:sym typeface="Wingdings" panose="05000000000000000000" pitchFamily="2" charset="2"/>
              </a:rPr>
              <a:t></a:t>
            </a:r>
          </a:p>
          <a:p>
            <a:r>
              <a:rPr lang="hu-HU" dirty="0">
                <a:sym typeface="Wingdings" panose="05000000000000000000" pitchFamily="2" charset="2"/>
              </a:rPr>
              <a:t>Joule-</a:t>
            </a:r>
            <a:r>
              <a:rPr lang="hu-HU" dirty="0" err="1">
                <a:sym typeface="Wingdings" panose="05000000000000000000" pitchFamily="2" charset="2"/>
              </a:rPr>
              <a:t>heating</a:t>
            </a:r>
            <a:r>
              <a:rPr lang="hu-HU" dirty="0">
                <a:sym typeface="Wingdings" panose="05000000000000000000" pitchFamily="2" charset="2"/>
              </a:rPr>
              <a:t> in </a:t>
            </a:r>
            <a:r>
              <a:rPr lang="hu-HU" dirty="0" err="1">
                <a:sym typeface="Wingdings" panose="05000000000000000000" pitchFamily="2" charset="2"/>
              </a:rPr>
              <a:t>the</a:t>
            </a:r>
            <a:r>
              <a:rPr lang="hu-HU" dirty="0">
                <a:sym typeface="Wingdings" panose="05000000000000000000" pitchFamily="2" charset="2"/>
              </a:rPr>
              <a:t> </a:t>
            </a:r>
            <a:r>
              <a:rPr lang="hu-HU" dirty="0" err="1">
                <a:sym typeface="Wingdings" panose="05000000000000000000" pitchFamily="2" charset="2"/>
              </a:rPr>
              <a:t>core</a:t>
            </a:r>
            <a:r>
              <a:rPr lang="hu-HU" dirty="0">
                <a:sym typeface="Wingdings" panose="05000000000000000000" pitchFamily="2" charset="2"/>
              </a:rPr>
              <a:t>:</a:t>
            </a:r>
            <a:endParaRPr lang="en-GB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159829F2-7AC5-31B5-21E6-A596FF8C200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716555" y="1386014"/>
                <a:ext cx="2291080" cy="204298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spcBef>
                    <a:spcPts val="1800"/>
                  </a:spcBef>
                  <a:buClr>
                    <a:schemeClr val="accent1"/>
                  </a:buClr>
                  <a:buSzPct val="100000"/>
                  <a:buFont typeface="Wingdings 2" pitchFamily="18" charset="2"/>
                  <a:buChar char="¡"/>
                  <a:defRPr sz="24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1pPr>
                <a:lvl2pPr marL="457200" indent="-228600" algn="l" defTabSz="914400" rtl="0" eaLnBrk="1" latinLnBrk="0" hangingPunct="1">
                  <a:spcBef>
                    <a:spcPts val="600"/>
                  </a:spcBef>
                  <a:buClr>
                    <a:schemeClr val="accent1">
                      <a:lumMod val="50000"/>
                    </a:schemeClr>
                  </a:buClr>
                  <a:buSzPct val="100000"/>
                  <a:buFont typeface="Wingdings 2" pitchFamily="18" charset="2"/>
                  <a:buChar char="¡"/>
                  <a:defRPr sz="20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2pPr>
                <a:lvl3pPr marL="685800" indent="-228600" algn="l" defTabSz="914400" rtl="0" eaLnBrk="1" latinLnBrk="0" hangingPunct="1">
                  <a:spcBef>
                    <a:spcPts val="600"/>
                  </a:spcBef>
                  <a:buClr>
                    <a:schemeClr val="accent1"/>
                  </a:buClr>
                  <a:buSzPct val="100000"/>
                  <a:buFont typeface="Wingdings 2" pitchFamily="18" charset="2"/>
                  <a:buChar char="¡"/>
                  <a:defRPr sz="20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3pPr>
                <a:lvl4pPr marL="914400" indent="-228600" algn="l" defTabSz="914400" rtl="0" eaLnBrk="1" latinLnBrk="0" hangingPunct="1">
                  <a:spcBef>
                    <a:spcPts val="600"/>
                  </a:spcBef>
                  <a:buClr>
                    <a:schemeClr val="accent1">
                      <a:lumMod val="50000"/>
                    </a:schemeClr>
                  </a:buClr>
                  <a:buSzPct val="100000"/>
                  <a:buFont typeface="Wingdings 2" pitchFamily="18" charset="2"/>
                  <a:buChar char="¡"/>
                  <a:defRPr sz="18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4pPr>
                <a:lvl5pPr marL="1143000" indent="-228600" algn="l" defTabSz="914400" rtl="0" eaLnBrk="1" latinLnBrk="0" hangingPunct="1">
                  <a:spcBef>
                    <a:spcPts val="600"/>
                  </a:spcBef>
                  <a:buClr>
                    <a:schemeClr val="accent1"/>
                  </a:buClr>
                  <a:buSzPct val="100000"/>
                  <a:buFont typeface="Wingdings 2" pitchFamily="18" charset="2"/>
                  <a:buChar char="¡"/>
                  <a:defRPr sz="18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5pPr>
                <a:lvl6pPr marL="1377950" indent="-228600" algn="l" defTabSz="914400" rtl="0" eaLnBrk="1" latinLnBrk="0" hangingPunct="1">
                  <a:spcBef>
                    <a:spcPct val="20000"/>
                  </a:spcBef>
                  <a:buClr>
                    <a:schemeClr val="accent1">
                      <a:lumMod val="50000"/>
                    </a:schemeClr>
                  </a:buClr>
                  <a:buFont typeface="Wingdings 2" pitchFamily="18" charset="2"/>
                  <a:buChar char=""/>
                  <a:defRPr lang="en-US" sz="18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6pPr>
                <a:lvl7pPr marL="1603375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Font typeface="Wingdings 2" pitchFamily="18" charset="2"/>
                  <a:buChar char=""/>
                  <a:defRPr lang="en-US" sz="18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7pPr>
                <a:lvl8pPr marL="1830388" indent="-228600" algn="l" defTabSz="914400" rtl="0" eaLnBrk="1" latinLnBrk="0" hangingPunct="1">
                  <a:spcBef>
                    <a:spcPct val="20000"/>
                  </a:spcBef>
                  <a:buClr>
                    <a:schemeClr val="accent1">
                      <a:lumMod val="50000"/>
                    </a:schemeClr>
                  </a:buClr>
                  <a:buFont typeface="Wingdings 2" pitchFamily="18" charset="2"/>
                  <a:buChar char=""/>
                  <a:defRPr lang="en-US" sz="18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8pPr>
                <a:lvl9pPr marL="205740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Font typeface="Wingdings 2" pitchFamily="18" charset="2"/>
                  <a:buChar char=""/>
                  <a:defRPr lang="en-US" sz="18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𝑡𝑢𝑏𝑒</m:t>
                          </m:r>
                        </m:sub>
                      </m:sSub>
                      <m:r>
                        <a:rPr lang="en-US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f>
                        <m:fPr>
                          <m:ctrlPr>
                            <a:rPr lang="en-US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</m:oMath>
                  </m:oMathPara>
                </a14:m>
                <a:endParaRPr lang="en-US" i="1" dirty="0">
                  <a:solidFill>
                    <a:schemeClr val="bg2">
                      <a:lumMod val="5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i="1" dirty="0">
                  <a:solidFill>
                    <a:schemeClr val="bg2">
                      <a:lumMod val="5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𝑡𝑢𝑏𝑒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GB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hu-HU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en-GB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159829F2-7AC5-31B5-21E6-A596FF8C20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6555" y="1386014"/>
                <a:ext cx="2291080" cy="20429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Szövegdoboz 9">
                <a:extLst>
                  <a:ext uri="{FF2B5EF4-FFF2-40B4-BE49-F238E27FC236}">
                    <a16:creationId xmlns:a16="http://schemas.microsoft.com/office/drawing/2014/main" id="{E1C1D54A-D70D-4862-98CB-EF52B41D3E0A}"/>
                  </a:ext>
                </a:extLst>
              </p:cNvPr>
              <p:cNvSpPr txBox="1"/>
              <p:nvPr/>
            </p:nvSpPr>
            <p:spPr>
              <a:xfrm>
                <a:off x="816429" y="3853164"/>
                <a:ext cx="5878286" cy="91448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∆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𝜌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𝑟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𝜋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𝑁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𝛿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∙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𝑙</m:t>
                          </m:r>
                        </m:den>
                      </m:f>
                      <m:r>
                        <a:rPr lang="hu-HU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hu-HU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hu-HU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hu-HU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𝜋</m:t>
                          </m:r>
                          <m:r>
                            <a:rPr lang="hu-HU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𝑟</m:t>
                          </m:r>
                          <m:sSup>
                            <m:sSupPr>
                              <m:ctrlPr>
                                <a:rPr lang="hu-HU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hu-HU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𝑁</m:t>
                              </m:r>
                            </m:e>
                            <m:sup>
                              <m:r>
                                <a:rPr lang="hu-HU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  <m:rad>
                            <m:radPr>
                              <m:degHide m:val="on"/>
                              <m:ctrlPr>
                                <a:rPr lang="hu-HU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hu-HU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hu-HU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hu-HU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hu-HU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𝜋</m:t>
                              </m:r>
                              <m:r>
                                <a:rPr lang="hu-HU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𝑓</m:t>
                              </m:r>
                            </m:e>
                          </m:rad>
                        </m:num>
                        <m:den>
                          <m:r>
                            <a:rPr lang="hu-HU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𝑙</m:t>
                          </m:r>
                        </m:den>
                      </m:f>
                      <m:rad>
                        <m:radPr>
                          <m:degHide m:val="on"/>
                          <m:ctrlPr>
                            <a:rPr lang="hu-HU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hu-HU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hu-HU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hu-HU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hu-HU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hu-HU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𝜎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en-US" sz="2400" i="1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Szövegdoboz 9">
                <a:extLst>
                  <a:ext uri="{FF2B5EF4-FFF2-40B4-BE49-F238E27FC236}">
                    <a16:creationId xmlns:a16="http://schemas.microsoft.com/office/drawing/2014/main" id="{E1C1D54A-D70D-4862-98CB-EF52B41D3E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429" y="3853164"/>
                <a:ext cx="5878286" cy="91448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Szövegdoboz 10">
                <a:extLst>
                  <a:ext uri="{FF2B5EF4-FFF2-40B4-BE49-F238E27FC236}">
                    <a16:creationId xmlns:a16="http://schemas.microsoft.com/office/drawing/2014/main" id="{1ED1C656-E17C-45F9-8DBC-A70C9062239D}"/>
                  </a:ext>
                </a:extLst>
              </p:cNvPr>
              <p:cNvSpPr txBox="1"/>
              <p:nvPr/>
            </p:nvSpPr>
            <p:spPr>
              <a:xfrm>
                <a:off x="722077" y="2231587"/>
                <a:ext cx="5595258" cy="4762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∆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𝑐𝑜𝑟𝑒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𝑡𝑢𝑏𝑒</m:t>
                          </m:r>
                        </m:sub>
                      </m:sSub>
                      <m:r>
                        <a:rPr lang="hu-HU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∙</m:t>
                      </m:r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𝑡𝑢𝑏𝑒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bSup>
                      <m:r>
                        <a:rPr lang="hu-HU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∆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𝐿</m:t>
                          </m:r>
                        </m:sub>
                      </m:sSub>
                      <m:r>
                        <a:rPr lang="hu-HU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∙</m:t>
                      </m:r>
                      <m:sSubSup>
                        <m:sSubSupPr>
                          <m:ctrlPr>
                            <a:rPr lang="hu-HU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hu-HU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hu-HU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𝐿</m:t>
                          </m:r>
                        </m:sub>
                        <m:sup>
                          <m:r>
                            <a:rPr lang="hu-HU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hu-HU" sz="2400" i="1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Szövegdoboz 10">
                <a:extLst>
                  <a:ext uri="{FF2B5EF4-FFF2-40B4-BE49-F238E27FC236}">
                    <a16:creationId xmlns:a16="http://schemas.microsoft.com/office/drawing/2014/main" id="{1ED1C656-E17C-45F9-8DBC-A70C906223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077" y="2231587"/>
                <a:ext cx="5595258" cy="47628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Szövegdoboz 12">
                <a:extLst>
                  <a:ext uri="{FF2B5EF4-FFF2-40B4-BE49-F238E27FC236}">
                    <a16:creationId xmlns:a16="http://schemas.microsoft.com/office/drawing/2014/main" id="{3BF1D933-743D-423C-A137-67BFCF15B434}"/>
                  </a:ext>
                </a:extLst>
              </p:cNvPr>
              <p:cNvSpPr txBox="1"/>
              <p:nvPr/>
            </p:nvSpPr>
            <p:spPr>
              <a:xfrm>
                <a:off x="1386387" y="2908761"/>
                <a:ext cx="4585607" cy="7861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𝜌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𝑟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𝛿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𝑙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hu-HU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𝑁</m:t>
                              </m:r>
                              <m:sSub>
                                <m:sSubPr>
                                  <m:ctrlPr>
                                    <a:rPr lang="en-GB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hu-HU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𝐿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  <m:r>
                        <a:rPr lang="hu-HU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∆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𝐿</m:t>
                          </m:r>
                        </m:sub>
                      </m:sSub>
                      <m:r>
                        <a:rPr lang="hu-HU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∙</m:t>
                      </m:r>
                      <m:sSubSup>
                        <m:sSubSupPr>
                          <m:ctrlPr>
                            <a:rPr lang="hu-HU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hu-HU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hu-HU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𝐿</m:t>
                          </m:r>
                        </m:sub>
                        <m:sup>
                          <m:r>
                            <a:rPr lang="hu-HU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400" i="1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Szövegdoboz 12">
                <a:extLst>
                  <a:ext uri="{FF2B5EF4-FFF2-40B4-BE49-F238E27FC236}">
                    <a16:creationId xmlns:a16="http://schemas.microsoft.com/office/drawing/2014/main" id="{3BF1D933-743D-423C-A137-67BFCF15B4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6387" y="2908761"/>
                <a:ext cx="4585607" cy="7861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Csoportba foglalás 13">
            <a:extLst>
              <a:ext uri="{FF2B5EF4-FFF2-40B4-BE49-F238E27FC236}">
                <a16:creationId xmlns:a16="http://schemas.microsoft.com/office/drawing/2014/main" id="{43724530-1C30-44CE-9BDB-252786B5C9FD}"/>
              </a:ext>
            </a:extLst>
          </p:cNvPr>
          <p:cNvGrpSpPr/>
          <p:nvPr/>
        </p:nvGrpSpPr>
        <p:grpSpPr>
          <a:xfrm>
            <a:off x="816429" y="5045419"/>
            <a:ext cx="6897079" cy="1452573"/>
            <a:chOff x="4995327" y="5126838"/>
            <a:chExt cx="6897079" cy="145257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Content Placeholder 2">
                  <a:extLst>
                    <a:ext uri="{FF2B5EF4-FFF2-40B4-BE49-F238E27FC236}">
                      <a16:creationId xmlns:a16="http://schemas.microsoft.com/office/drawing/2014/main" id="{B06CE162-3A44-4F9C-9C89-AD9A73240828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6014120" y="5126838"/>
                  <a:ext cx="5878286" cy="1452573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 w="28575">
                  <a:solidFill>
                    <a:schemeClr val="accent1"/>
                  </a:solidFill>
                </a:ln>
              </p:spPr>
              <p:txBody>
                <a:bodyPr vert="horz" lIns="91440" tIns="45720" rIns="91440" bIns="45720" rtlCol="0" anchor="ctr">
                  <a:noAutofit/>
                </a:bodyPr>
                <a:lstStyle>
                  <a:lvl1pPr marL="228600" indent="-228600" algn="l" defTabSz="914400" rtl="0" eaLnBrk="1" latinLnBrk="0" hangingPunct="1">
                    <a:spcBef>
                      <a:spcPts val="1800"/>
                    </a:spcBef>
                    <a:buClr>
                      <a:schemeClr val="accent1"/>
                    </a:buClr>
                    <a:buSzPct val="100000"/>
                    <a:buFont typeface="Wingdings 2" pitchFamily="18" charset="2"/>
                    <a:buChar char="¡"/>
                    <a:defRPr sz="2400" b="0" i="0" kern="1200">
                      <a:solidFill>
                        <a:schemeClr val="tx2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defRPr>
                  </a:lvl1pPr>
                  <a:lvl2pPr marL="457200" indent="-228600" algn="l" defTabSz="914400" rtl="0" eaLnBrk="1" latinLnBrk="0" hangingPunct="1">
                    <a:spcBef>
                      <a:spcPts val="600"/>
                    </a:spcBef>
                    <a:buClr>
                      <a:schemeClr val="accent1">
                        <a:lumMod val="50000"/>
                      </a:schemeClr>
                    </a:buClr>
                    <a:buSzPct val="100000"/>
                    <a:buFont typeface="Wingdings 2" pitchFamily="18" charset="2"/>
                    <a:buChar char="¡"/>
                    <a:defRPr sz="2000" b="0" i="0" kern="1200">
                      <a:solidFill>
                        <a:schemeClr val="tx2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defRPr>
                  </a:lvl2pPr>
                  <a:lvl3pPr marL="685800" indent="-228600" algn="l" defTabSz="914400" rtl="0" eaLnBrk="1" latinLnBrk="0" hangingPunct="1">
                    <a:spcBef>
                      <a:spcPts val="600"/>
                    </a:spcBef>
                    <a:buClr>
                      <a:schemeClr val="accent1"/>
                    </a:buClr>
                    <a:buSzPct val="100000"/>
                    <a:buFont typeface="Wingdings 2" pitchFamily="18" charset="2"/>
                    <a:buChar char="¡"/>
                    <a:defRPr sz="2000" b="0" i="0" kern="1200">
                      <a:solidFill>
                        <a:schemeClr val="tx2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defRPr>
                  </a:lvl3pPr>
                  <a:lvl4pPr marL="914400" indent="-228600" algn="l" defTabSz="914400" rtl="0" eaLnBrk="1" latinLnBrk="0" hangingPunct="1">
                    <a:spcBef>
                      <a:spcPts val="600"/>
                    </a:spcBef>
                    <a:buClr>
                      <a:schemeClr val="accent1">
                        <a:lumMod val="50000"/>
                      </a:schemeClr>
                    </a:buClr>
                    <a:buSzPct val="100000"/>
                    <a:buFont typeface="Wingdings 2" pitchFamily="18" charset="2"/>
                    <a:buChar char="¡"/>
                    <a:defRPr sz="1800" b="0" i="0" kern="1200">
                      <a:solidFill>
                        <a:schemeClr val="tx2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defRPr>
                  </a:lvl4pPr>
                  <a:lvl5pPr marL="1143000" indent="-228600" algn="l" defTabSz="914400" rtl="0" eaLnBrk="1" latinLnBrk="0" hangingPunct="1">
                    <a:spcBef>
                      <a:spcPts val="600"/>
                    </a:spcBef>
                    <a:buClr>
                      <a:schemeClr val="accent1"/>
                    </a:buClr>
                    <a:buSzPct val="100000"/>
                    <a:buFont typeface="Wingdings 2" pitchFamily="18" charset="2"/>
                    <a:buChar char="¡"/>
                    <a:defRPr sz="1800" b="0" i="0" kern="1200">
                      <a:solidFill>
                        <a:schemeClr val="tx2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defRPr>
                  </a:lvl5pPr>
                  <a:lvl6pPr marL="1377950" indent="-228600" algn="l" defTabSz="914400" rtl="0" eaLnBrk="1" latinLnBrk="0" hangingPunct="1">
                    <a:spcBef>
                      <a:spcPct val="20000"/>
                    </a:spcBef>
                    <a:buClr>
                      <a:schemeClr val="accent1">
                        <a:lumMod val="50000"/>
                      </a:schemeClr>
                    </a:buClr>
                    <a:buFont typeface="Wingdings 2" pitchFamily="18" charset="2"/>
                    <a:buChar char=""/>
                    <a:defRPr lang="en-US" sz="1800" b="0" i="0" kern="1200">
                      <a:solidFill>
                        <a:schemeClr val="tx2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defRPr>
                  </a:lvl6pPr>
                  <a:lvl7pPr marL="1603375" indent="-228600" algn="l" defTabSz="914400" rtl="0" eaLnBrk="1" latinLnBrk="0" hangingPunct="1">
                    <a:spcBef>
                      <a:spcPct val="20000"/>
                    </a:spcBef>
                    <a:buClr>
                      <a:schemeClr val="accent1"/>
                    </a:buClr>
                    <a:buFont typeface="Wingdings 2" pitchFamily="18" charset="2"/>
                    <a:buChar char=""/>
                    <a:defRPr lang="en-US" sz="1800" b="0" i="0" kern="1200">
                      <a:solidFill>
                        <a:schemeClr val="tx2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defRPr>
                  </a:lvl7pPr>
                  <a:lvl8pPr marL="1830388" indent="-228600" algn="l" defTabSz="914400" rtl="0" eaLnBrk="1" latinLnBrk="0" hangingPunct="1">
                    <a:spcBef>
                      <a:spcPct val="20000"/>
                    </a:spcBef>
                    <a:buClr>
                      <a:schemeClr val="accent1">
                        <a:lumMod val="50000"/>
                      </a:schemeClr>
                    </a:buClr>
                    <a:buFont typeface="Wingdings 2" pitchFamily="18" charset="2"/>
                    <a:buChar char=""/>
                    <a:defRPr lang="en-US" sz="1800" b="0" i="0" kern="1200">
                      <a:solidFill>
                        <a:schemeClr val="tx2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defRPr>
                  </a:lvl8pPr>
                  <a:lvl9pPr marL="2057400" indent="-228600" algn="l" defTabSz="914400" rtl="0" eaLnBrk="1" latinLnBrk="0" hangingPunct="1">
                    <a:spcBef>
                      <a:spcPct val="20000"/>
                    </a:spcBef>
                    <a:buClr>
                      <a:schemeClr val="accent1"/>
                    </a:buClr>
                    <a:buFont typeface="Wingdings 2" pitchFamily="18" charset="2"/>
                    <a:buChar char=""/>
                    <a:defRPr lang="en-US" sz="1800" b="0" i="0" kern="1200">
                      <a:solidFill>
                        <a:schemeClr val="tx2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defRPr>
                  </a:lvl9pPr>
                </a:lstStyle>
                <a:p>
                  <a:pPr marL="0" indent="0">
                    <a:buNone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hu-HU" sz="3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3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sub>
                            </m:sSub>
                          </m:num>
                          <m:den>
                            <m:r>
                              <a:rPr lang="hu-HU" sz="3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den>
                        </m:f>
                        <m:r>
                          <a:rPr lang="hu-HU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hu-HU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hu-HU" sz="3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hu-HU" sz="3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hu-HU" sz="3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∆</m:t>
                                </m:r>
                                <m:r>
                                  <a:rPr lang="hu-HU" sz="3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p>
                                <m:r>
                                  <a:rPr lang="hu-HU" sz="3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hu-HU" sz="3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hu-HU" sz="3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  <m:sup>
                                <m:r>
                                  <a:rPr lang="hu-HU" sz="3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sSup>
                              <m:sSupPr>
                                <m:ctrlPr>
                                  <a:rPr lang="hu-HU" sz="3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hu-HU" sz="3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p>
                                <m:r>
                                  <a:rPr lang="hu-HU" sz="3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hu-HU" sz="3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hu-HU" sz="3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p>
                                <m:r>
                                  <a:rPr lang="hu-HU" sz="3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4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hu-HU" sz="3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hu-HU" sz="3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  <m:sup>
                                <m:r>
                                  <a:rPr lang="hu-HU" sz="3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hu-HU" sz="3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hu-HU" sz="3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hu-HU" sz="3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hu-HU" sz="3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</m:den>
                        </m:f>
                        <m:r>
                          <a:rPr lang="hu-HU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hu-HU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f>
                          <m:fPr>
                            <m:ctrlPr>
                              <a:rPr lang="hu-HU" sz="3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hu-HU" sz="3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hu-HU" sz="3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∆</m:t>
                                </m:r>
                                <m:r>
                                  <a:rPr lang="hu-HU" sz="3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p>
                                <m:r>
                                  <a:rPr lang="hu-HU" sz="3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hu-HU" sz="3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</m:den>
                        </m:f>
                      </m:oMath>
                    </m:oMathPara>
                  </a14:m>
                  <a:endParaRPr lang="en-GB" sz="3600" dirty="0"/>
                </a:p>
              </p:txBody>
            </p:sp>
          </mc:Choice>
          <mc:Fallback xmlns="">
            <p:sp>
              <p:nvSpPr>
                <p:cNvPr id="15" name="Content Placeholder 2">
                  <a:extLst>
                    <a:ext uri="{FF2B5EF4-FFF2-40B4-BE49-F238E27FC236}">
                      <a16:creationId xmlns:a16="http://schemas.microsoft.com/office/drawing/2014/main" id="{B06CE162-3A44-4F9C-9C89-AD9A732408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14120" y="5126838"/>
                  <a:ext cx="5878286" cy="1452573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 w="28575">
                  <a:solidFill>
                    <a:schemeClr val="accent1"/>
                  </a:solidFill>
                </a:ln>
              </p:spPr>
              <p:txBody>
                <a:bodyPr/>
                <a:lstStyle/>
                <a:p>
                  <a:r>
                    <a:rPr lang="hu-HU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" name="Straight Arrow Connector 5">
              <a:extLst>
                <a:ext uri="{FF2B5EF4-FFF2-40B4-BE49-F238E27FC236}">
                  <a16:creationId xmlns:a16="http://schemas.microsoft.com/office/drawing/2014/main" id="{E1311C04-47C2-4B2C-9F49-DBF64AE99954}"/>
                </a:ext>
              </a:extLst>
            </p:cNvPr>
            <p:cNvCxnSpPr>
              <a:cxnSpLocks/>
            </p:cNvCxnSpPr>
            <p:nvPr/>
          </p:nvCxnSpPr>
          <p:spPr>
            <a:xfrm>
              <a:off x="4995327" y="5853124"/>
              <a:ext cx="707571" cy="843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Csoportba foglalás 16">
            <a:extLst>
              <a:ext uri="{FF2B5EF4-FFF2-40B4-BE49-F238E27FC236}">
                <a16:creationId xmlns:a16="http://schemas.microsoft.com/office/drawing/2014/main" id="{BD7CD46F-9A52-459D-95E9-97A3115EE90A}"/>
              </a:ext>
            </a:extLst>
          </p:cNvPr>
          <p:cNvGrpSpPr/>
          <p:nvPr/>
        </p:nvGrpSpPr>
        <p:grpSpPr>
          <a:xfrm>
            <a:off x="8024730" y="4980850"/>
            <a:ext cx="4176661" cy="1517142"/>
            <a:chOff x="231499" y="4533423"/>
            <a:chExt cx="4176661" cy="151714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Szövegdoboz 17">
                  <a:extLst>
                    <a:ext uri="{FF2B5EF4-FFF2-40B4-BE49-F238E27FC236}">
                      <a16:creationId xmlns:a16="http://schemas.microsoft.com/office/drawing/2014/main" id="{7AEA45E2-C1DE-4939-B687-023EA779ED7B}"/>
                    </a:ext>
                  </a:extLst>
                </p:cNvPr>
                <p:cNvSpPr txBox="1"/>
                <p:nvPr/>
              </p:nvSpPr>
              <p:spPr>
                <a:xfrm>
                  <a:off x="708745" y="5465790"/>
                  <a:ext cx="3222171" cy="58477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hu-HU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hu-HU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=8,57∙</m:t>
                        </m:r>
                        <m:sSup>
                          <m:sSupPr>
                            <m:ctrlPr>
                              <a:rPr lang="hu-HU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hu-HU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hu-HU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−8</m:t>
                            </m:r>
                          </m:sup>
                        </m:sSup>
                      </m:oMath>
                    </m:oMathPara>
                  </a14:m>
                  <a:endParaRPr lang="hu-HU" sz="3200" dirty="0"/>
                </a:p>
              </p:txBody>
            </p:sp>
          </mc:Choice>
          <mc:Fallback xmlns="">
            <p:sp>
              <p:nvSpPr>
                <p:cNvPr id="18" name="Szövegdoboz 17">
                  <a:extLst>
                    <a:ext uri="{FF2B5EF4-FFF2-40B4-BE49-F238E27FC236}">
                      <a16:creationId xmlns:a16="http://schemas.microsoft.com/office/drawing/2014/main" id="{7AEA45E2-C1DE-4939-B687-023EA779ED7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8745" y="5465790"/>
                  <a:ext cx="3222171" cy="584775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hu-HU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Szövegdoboz 18">
              <a:extLst>
                <a:ext uri="{FF2B5EF4-FFF2-40B4-BE49-F238E27FC236}">
                  <a16:creationId xmlns:a16="http://schemas.microsoft.com/office/drawing/2014/main" id="{12BC3807-E9BB-4F79-AC0C-84578A7481DC}"/>
                </a:ext>
              </a:extLst>
            </p:cNvPr>
            <p:cNvSpPr txBox="1"/>
            <p:nvPr/>
          </p:nvSpPr>
          <p:spPr>
            <a:xfrm>
              <a:off x="231499" y="4533423"/>
              <a:ext cx="4176661" cy="6759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hu-HU" sz="2800" dirty="0">
                  <a:latin typeface="Gill Sans Light"/>
                  <a:cs typeface="Gill Sans Light"/>
                </a:rPr>
                <a:t>Constant </a:t>
              </a:r>
              <a:r>
                <a:rPr lang="hu-HU" sz="2800" dirty="0" err="1">
                  <a:latin typeface="Gill Sans Light"/>
                  <a:cs typeface="Gill Sans Light"/>
                </a:rPr>
                <a:t>for</a:t>
              </a:r>
              <a:r>
                <a:rPr lang="hu-HU" sz="2800" dirty="0">
                  <a:latin typeface="Gill Sans Light"/>
                  <a:cs typeface="Gill Sans Light"/>
                </a:rPr>
                <a:t> </a:t>
              </a:r>
              <a:r>
                <a:rPr lang="hu-HU" sz="2800" dirty="0" err="1">
                  <a:latin typeface="Gill Sans Light"/>
                  <a:cs typeface="Gill Sans Light"/>
                </a:rPr>
                <a:t>the</a:t>
              </a:r>
              <a:r>
                <a:rPr lang="hu-HU" sz="2800" dirty="0">
                  <a:latin typeface="Gill Sans Light"/>
                  <a:cs typeface="Gill Sans Light"/>
                </a:rPr>
                <a:t> </a:t>
              </a:r>
              <a:r>
                <a:rPr lang="hu-HU" sz="2800" dirty="0" err="1">
                  <a:latin typeface="Gill Sans Light"/>
                  <a:cs typeface="Gill Sans Light"/>
                </a:rPr>
                <a:t>coil</a:t>
              </a:r>
              <a:r>
                <a:rPr lang="hu-HU" sz="2800" dirty="0">
                  <a:latin typeface="Gill Sans Light"/>
                  <a:cs typeface="Gill Sans Light"/>
                </a:rPr>
                <a:t>:</a:t>
              </a:r>
              <a:endParaRPr lang="hu-HU" sz="2800" b="0" i="0" dirty="0">
                <a:latin typeface="Gill Sans Light"/>
                <a:cs typeface="Gill Sans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01084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6C09BB7-9B95-49C3-9550-1079CF950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Appendix – </a:t>
            </a:r>
            <a:r>
              <a:rPr lang="hu-HU" dirty="0" err="1"/>
              <a:t>electric</a:t>
            </a:r>
            <a:r>
              <a:rPr lang="hu-HU" dirty="0"/>
              <a:t> and </a:t>
            </a:r>
            <a:r>
              <a:rPr lang="hu-HU" dirty="0" err="1"/>
              <a:t>magnetic</a:t>
            </a:r>
            <a:r>
              <a:rPr lang="hu-HU" dirty="0"/>
              <a:t> </a:t>
            </a:r>
            <a:r>
              <a:rPr lang="hu-HU" dirty="0" err="1"/>
              <a:t>properties</a:t>
            </a:r>
            <a:endParaRPr lang="hu-HU" dirty="0"/>
          </a:p>
        </p:txBody>
      </p:sp>
      <p:graphicFrame>
        <p:nvGraphicFramePr>
          <p:cNvPr id="4" name="Táblázat 4">
            <a:extLst>
              <a:ext uri="{FF2B5EF4-FFF2-40B4-BE49-F238E27FC236}">
                <a16:creationId xmlns:a16="http://schemas.microsoft.com/office/drawing/2014/main" id="{E5B47DFF-C43C-4C8C-9B02-08F364D428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7095348"/>
              </p:ext>
            </p:extLst>
          </p:nvPr>
        </p:nvGraphicFramePr>
        <p:xfrm>
          <a:off x="762000" y="1843077"/>
          <a:ext cx="10668000" cy="280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4266">
                  <a:extLst>
                    <a:ext uri="{9D8B030D-6E8A-4147-A177-3AD203B41FA5}">
                      <a16:colId xmlns:a16="http://schemas.microsoft.com/office/drawing/2014/main" val="791616112"/>
                    </a:ext>
                  </a:extLst>
                </a:gridCol>
                <a:gridCol w="2731791">
                  <a:extLst>
                    <a:ext uri="{9D8B030D-6E8A-4147-A177-3AD203B41FA5}">
                      <a16:colId xmlns:a16="http://schemas.microsoft.com/office/drawing/2014/main" val="444727454"/>
                    </a:ext>
                  </a:extLst>
                </a:gridCol>
                <a:gridCol w="3124200">
                  <a:extLst>
                    <a:ext uri="{9D8B030D-6E8A-4147-A177-3AD203B41FA5}">
                      <a16:colId xmlns:a16="http://schemas.microsoft.com/office/drawing/2014/main" val="920584472"/>
                    </a:ext>
                  </a:extLst>
                </a:gridCol>
                <a:gridCol w="3167743">
                  <a:extLst>
                    <a:ext uri="{9D8B030D-6E8A-4147-A177-3AD203B41FA5}">
                      <a16:colId xmlns:a16="http://schemas.microsoft.com/office/drawing/2014/main" val="950809288"/>
                    </a:ext>
                  </a:extLst>
                </a:gridCol>
              </a:tblGrid>
              <a:tr h="468000">
                <a:tc>
                  <a:txBody>
                    <a:bodyPr/>
                    <a:lstStyle/>
                    <a:p>
                      <a:pPr algn="ctr"/>
                      <a:r>
                        <a:rPr lang="hu-HU" sz="2000" dirty="0" err="1"/>
                        <a:t>Material</a:t>
                      </a:r>
                      <a:endParaRPr lang="hu-HU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2000" dirty="0" err="1"/>
                        <a:t>Relative</a:t>
                      </a:r>
                      <a:r>
                        <a:rPr lang="hu-HU" sz="2000" dirty="0"/>
                        <a:t> </a:t>
                      </a:r>
                      <a:r>
                        <a:rPr lang="hu-HU" sz="2000" dirty="0" err="1"/>
                        <a:t>permeability</a:t>
                      </a:r>
                      <a:endParaRPr lang="hu-HU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2000" dirty="0" err="1"/>
                        <a:t>Conductivity</a:t>
                      </a:r>
                      <a:r>
                        <a:rPr lang="hu-HU" sz="2000" dirty="0"/>
                        <a:t> (S/m , 20°)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2000" dirty="0" err="1"/>
                        <a:t>Temperature</a:t>
                      </a:r>
                      <a:r>
                        <a:rPr lang="hu-HU" sz="2000" dirty="0"/>
                        <a:t> </a:t>
                      </a:r>
                      <a:r>
                        <a:rPr lang="hu-HU" sz="2000" dirty="0" err="1"/>
                        <a:t>coefficient</a:t>
                      </a:r>
                      <a:endParaRPr lang="hu-HU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4067118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ctr"/>
                      <a:r>
                        <a:rPr lang="hu-HU" sz="2000" dirty="0" err="1"/>
                        <a:t>Al</a:t>
                      </a:r>
                      <a:endParaRPr lang="hu-HU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2000" dirty="0"/>
                        <a:t>1,000022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2000" dirty="0"/>
                        <a:t>3,77 e7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2000" dirty="0"/>
                        <a:t>3,9 e-3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6445130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ctr"/>
                      <a:r>
                        <a:rPr lang="hu-HU" sz="2000" dirty="0" err="1"/>
                        <a:t>Cu</a:t>
                      </a:r>
                      <a:endParaRPr lang="hu-HU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2000" dirty="0"/>
                        <a:t>0,999994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2000" dirty="0"/>
                        <a:t>5,96 e7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2000" dirty="0"/>
                        <a:t>4,04 e-3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7457635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ctr"/>
                      <a:r>
                        <a:rPr lang="hu-HU" sz="2000" dirty="0" err="1"/>
                        <a:t>Annealed</a:t>
                      </a:r>
                      <a:r>
                        <a:rPr lang="hu-HU" sz="2000" dirty="0"/>
                        <a:t> </a:t>
                      </a:r>
                      <a:r>
                        <a:rPr lang="hu-HU" sz="2000" dirty="0" err="1"/>
                        <a:t>Cu</a:t>
                      </a:r>
                      <a:endParaRPr lang="hu-HU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hu-HU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2000" dirty="0"/>
                        <a:t>5,8 e7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2000" dirty="0"/>
                        <a:t>3,93 e-3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6852988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ctr"/>
                      <a:r>
                        <a:rPr lang="hu-HU" sz="2000" dirty="0" err="1"/>
                        <a:t>Fe</a:t>
                      </a:r>
                      <a:r>
                        <a:rPr lang="hu-HU" sz="2000" dirty="0"/>
                        <a:t> (98% </a:t>
                      </a:r>
                      <a:r>
                        <a:rPr lang="hu-HU" sz="2000" dirty="0" err="1"/>
                        <a:t>pure</a:t>
                      </a:r>
                      <a:r>
                        <a:rPr lang="hu-HU" sz="20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2000" dirty="0"/>
                        <a:t>5000 - 200000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2000" dirty="0"/>
                        <a:t>1,03 e7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2000" dirty="0"/>
                        <a:t>5 e-3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0146502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ctr"/>
                      <a:r>
                        <a:rPr lang="hu-HU" sz="2000" dirty="0"/>
                        <a:t>Steel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2000" dirty="0"/>
                        <a:t>100 - 38000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2000" dirty="0"/>
                        <a:t>1,45 e6 – 6,99 e6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hu-HU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80701"/>
                  </a:ext>
                </a:extLst>
              </a:tr>
            </a:tbl>
          </a:graphicData>
        </a:graphic>
      </p:graphicFrame>
      <p:sp>
        <p:nvSpPr>
          <p:cNvPr id="5" name="Szövegdoboz 4">
            <a:extLst>
              <a:ext uri="{FF2B5EF4-FFF2-40B4-BE49-F238E27FC236}">
                <a16:creationId xmlns:a16="http://schemas.microsoft.com/office/drawing/2014/main" id="{A0D7B98D-3721-4565-BE6B-E9C874971380}"/>
              </a:ext>
            </a:extLst>
          </p:cNvPr>
          <p:cNvSpPr txBox="1"/>
          <p:nvPr/>
        </p:nvSpPr>
        <p:spPr>
          <a:xfrm>
            <a:off x="228602" y="5014923"/>
            <a:ext cx="11375569" cy="171098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hu-HU" sz="2400" b="0" i="0" dirty="0" err="1">
                <a:latin typeface="Gill Sans Light"/>
                <a:cs typeface="Gill Sans Light"/>
              </a:rPr>
              <a:t>Sources</a:t>
            </a:r>
            <a:r>
              <a:rPr lang="hu-HU" sz="2400" b="0" i="0" dirty="0">
                <a:latin typeface="Gill Sans Light"/>
                <a:cs typeface="Gill Sans Light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hlinkClick r:id="rId3"/>
              </a:rPr>
              <a:t>Appendix 8: Electrical Conductivity of Selected Materials - An Introduction to Materials Engineering and Science - Wiley Online Library</a:t>
            </a:r>
            <a:endParaRPr lang="hu-HU" sz="1600" dirty="0">
              <a:latin typeface="Gill Sans Light"/>
            </a:endParaRPr>
          </a:p>
          <a:p>
            <a:pPr>
              <a:lnSpc>
                <a:spcPct val="150000"/>
              </a:lnSpc>
            </a:pPr>
            <a:r>
              <a:rPr lang="en-US" sz="1600" dirty="0">
                <a:hlinkClick r:id="rId4"/>
              </a:rPr>
              <a:t>Electrical resistivity and conductivity – Wikipedia</a:t>
            </a:r>
            <a:endParaRPr lang="hu-HU" sz="1600" dirty="0"/>
          </a:p>
          <a:p>
            <a:pPr>
              <a:lnSpc>
                <a:spcPct val="150000"/>
              </a:lnSpc>
            </a:pPr>
            <a:r>
              <a:rPr lang="hu-HU" sz="1600" dirty="0" err="1">
                <a:hlinkClick r:id="rId5"/>
              </a:rPr>
              <a:t>Permeability</a:t>
            </a:r>
            <a:r>
              <a:rPr lang="hu-HU" sz="1600" dirty="0">
                <a:hlinkClick r:id="rId5"/>
              </a:rPr>
              <a:t> (engineeringtoolbox.com)</a:t>
            </a:r>
            <a:endParaRPr lang="hu-HU" sz="1600" dirty="0"/>
          </a:p>
        </p:txBody>
      </p:sp>
    </p:spTree>
    <p:extLst>
      <p:ext uri="{BB962C8B-B14F-4D97-AF65-F5344CB8AC3E}">
        <p14:creationId xmlns:p14="http://schemas.microsoft.com/office/powerpoint/2010/main" val="15455726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B068D12-D6DB-22AE-521F-FBD97ED20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z="4000" dirty="0"/>
              <a:t>I. LRC </a:t>
            </a:r>
            <a:r>
              <a:rPr lang="hu-HU" sz="4000" dirty="0" err="1"/>
              <a:t>theory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613235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A8B9031-A2ED-455E-8E61-92D56CF85C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Appendix – </a:t>
            </a:r>
            <a:r>
              <a:rPr lang="hu-HU" dirty="0" err="1"/>
              <a:t>ferromagnetism</a:t>
            </a:r>
            <a:r>
              <a:rPr lang="hu-HU" dirty="0"/>
              <a:t> </a:t>
            </a:r>
            <a:r>
              <a:rPr lang="hu-HU" dirty="0" err="1"/>
              <a:t>vs</a:t>
            </a:r>
            <a:r>
              <a:rPr lang="hu-HU" dirty="0"/>
              <a:t>. </a:t>
            </a:r>
            <a:r>
              <a:rPr lang="hu-HU" dirty="0" err="1"/>
              <a:t>ferrimagnetism</a:t>
            </a:r>
            <a:endParaRPr lang="hu-HU" dirty="0"/>
          </a:p>
        </p:txBody>
      </p:sp>
      <p:grpSp>
        <p:nvGrpSpPr>
          <p:cNvPr id="8" name="Csoportba foglalás 7">
            <a:extLst>
              <a:ext uri="{FF2B5EF4-FFF2-40B4-BE49-F238E27FC236}">
                <a16:creationId xmlns:a16="http://schemas.microsoft.com/office/drawing/2014/main" id="{B28FB51D-87B8-4FD1-8161-437E3C63533D}"/>
              </a:ext>
            </a:extLst>
          </p:cNvPr>
          <p:cNvGrpSpPr/>
          <p:nvPr/>
        </p:nvGrpSpPr>
        <p:grpSpPr>
          <a:xfrm>
            <a:off x="275948" y="1543897"/>
            <a:ext cx="8073395" cy="4503531"/>
            <a:chOff x="537204" y="1410134"/>
            <a:chExt cx="8073395" cy="4503531"/>
          </a:xfrm>
        </p:grpSpPr>
        <p:pic>
          <p:nvPicPr>
            <p:cNvPr id="5" name="Kép 4">
              <a:extLst>
                <a:ext uri="{FF2B5EF4-FFF2-40B4-BE49-F238E27FC236}">
                  <a16:creationId xmlns:a16="http://schemas.microsoft.com/office/drawing/2014/main" id="{A4DAF1BB-AFB7-4D66-804B-2F19DFEE146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7205" y="1410134"/>
              <a:ext cx="8073394" cy="4103421"/>
            </a:xfrm>
            <a:prstGeom prst="rect">
              <a:avLst/>
            </a:prstGeom>
          </p:spPr>
        </p:pic>
        <p:sp>
          <p:nvSpPr>
            <p:cNvPr id="7" name="Szövegdoboz 6">
              <a:extLst>
                <a:ext uri="{FF2B5EF4-FFF2-40B4-BE49-F238E27FC236}">
                  <a16:creationId xmlns:a16="http://schemas.microsoft.com/office/drawing/2014/main" id="{8B29E8A4-07A3-48D1-AA6C-E35EE3429408}"/>
                </a:ext>
              </a:extLst>
            </p:cNvPr>
            <p:cNvSpPr txBox="1"/>
            <p:nvPr/>
          </p:nvSpPr>
          <p:spPr>
            <a:xfrm>
              <a:off x="537204" y="5513555"/>
              <a:ext cx="8073395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hu-HU" sz="2000" dirty="0" err="1">
                  <a:hlinkClick r:id="rId3"/>
                </a:rPr>
                <a:t>Ferromagnetism</a:t>
              </a:r>
              <a:r>
                <a:rPr lang="hu-HU" sz="2000" dirty="0">
                  <a:hlinkClick r:id="rId3"/>
                </a:rPr>
                <a:t> – Wikipedia</a:t>
              </a:r>
              <a:r>
                <a:rPr lang="hu-HU" sz="2000" dirty="0"/>
                <a:t>, </a:t>
              </a:r>
              <a:r>
                <a:rPr lang="hu-HU" sz="2000" dirty="0" err="1">
                  <a:hlinkClick r:id="rId4"/>
                </a:rPr>
                <a:t>Ferrimagnetism</a:t>
              </a:r>
              <a:r>
                <a:rPr lang="hu-HU" sz="2000" dirty="0">
                  <a:hlinkClick r:id="rId4"/>
                </a:rPr>
                <a:t> – Wikipedia</a:t>
              </a:r>
              <a:r>
                <a:rPr lang="hu-HU" sz="2000" dirty="0"/>
                <a:t> – 1948, Louis </a:t>
              </a:r>
              <a:r>
                <a:rPr lang="hu-HU" sz="2000" dirty="0" err="1"/>
                <a:t>Néel</a:t>
              </a:r>
              <a:endParaRPr lang="hu-HU" sz="2000" dirty="0"/>
            </a:p>
          </p:txBody>
        </p:sp>
      </p:grp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6B4A521A-E92F-4BFC-AFED-528FB64081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01739" y="2320889"/>
            <a:ext cx="3526975" cy="19114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hu-HU" sz="2800" dirty="0" err="1"/>
              <a:t>Ferrite</a:t>
            </a:r>
            <a:r>
              <a:rPr lang="hu-HU" sz="2800" dirty="0"/>
              <a:t>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hu-HU" sz="2400" dirty="0" err="1"/>
              <a:t>Relative</a:t>
            </a:r>
            <a:r>
              <a:rPr lang="hu-HU" sz="2400" dirty="0"/>
              <a:t> </a:t>
            </a:r>
            <a:r>
              <a:rPr lang="hu-HU" sz="2400" dirty="0" err="1"/>
              <a:t>permeability</a:t>
            </a:r>
            <a:r>
              <a:rPr lang="hu-HU" sz="2400" dirty="0"/>
              <a:t>: 10 – 20000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hu-HU" sz="2400" dirty="0" err="1"/>
              <a:t>very</a:t>
            </a:r>
            <a:r>
              <a:rPr lang="hu-HU" sz="2400" dirty="0"/>
              <a:t> </a:t>
            </a:r>
            <a:r>
              <a:rPr lang="hu-HU" sz="2400" dirty="0" err="1"/>
              <a:t>low</a:t>
            </a:r>
            <a:r>
              <a:rPr lang="hu-HU" sz="2400" dirty="0"/>
              <a:t> </a:t>
            </a:r>
            <a:r>
              <a:rPr lang="hu-HU" sz="2400" dirty="0" err="1"/>
              <a:t>conductivity</a:t>
            </a:r>
            <a:endParaRPr lang="hu-HU" sz="2400" dirty="0"/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5738191F-E43A-4F3F-9173-C24C5EA7AD4C}"/>
              </a:ext>
            </a:extLst>
          </p:cNvPr>
          <p:cNvSpPr txBox="1"/>
          <p:nvPr/>
        </p:nvSpPr>
        <p:spPr>
          <a:xfrm>
            <a:off x="8525149" y="4731442"/>
            <a:ext cx="335824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hlinkClick r:id="rId5"/>
              </a:rPr>
              <a:t>Ferrite | Iron Oxide Compound | Britannica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67419379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B9A7072-8408-40FC-A996-EBE4E56B77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Appendix – </a:t>
            </a:r>
            <a:r>
              <a:rPr lang="hu-HU" dirty="0" err="1"/>
              <a:t>sources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7511FDD1-5F2B-4D56-930E-40BC09E9C8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0117" y="1086294"/>
            <a:ext cx="11233883" cy="5314506"/>
          </a:xfrm>
        </p:spPr>
        <p:txBody>
          <a:bodyPr/>
          <a:lstStyle/>
          <a:p>
            <a:pPr lvl="1"/>
            <a:r>
              <a:rPr lang="hu-HU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2560px-Inductor_symbol.svg.png (2560×640) (wikimedia.org)</a:t>
            </a:r>
            <a:endParaRPr lang="hu-HU" dirty="0"/>
          </a:p>
          <a:p>
            <a:pPr lvl="1"/>
            <a:r>
              <a:rPr lang="hu-HU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capacitor-symbol.jpg (600×200) (wiltronics.com.au)</a:t>
            </a:r>
            <a:endParaRPr lang="hu-HU" dirty="0"/>
          </a:p>
          <a:p>
            <a:pPr lvl="1"/>
            <a:r>
              <a:rPr lang="hu-HU" dirty="0">
                <a:hlinkClick r:id="rId4"/>
              </a:rPr>
              <a:t>2560px-Resistor_symbol_Europe.svg.png (2560×1280) (wikimedia.org)</a:t>
            </a:r>
            <a:endParaRPr lang="hu-HU" dirty="0">
              <a:hlinkClick r:id="rId5"/>
            </a:endParaRPr>
          </a:p>
          <a:p>
            <a:pPr lvl="1"/>
            <a:r>
              <a:rPr lang="hu-HU" dirty="0">
                <a:hlinkClick r:id="rId6"/>
              </a:rPr>
              <a:t>360_F_508722395_Pl3TdrRJjGBqpwcFETTLJf3xlWi9D09I.jpg (360×360) (ftcdn.net)</a:t>
            </a:r>
            <a:endParaRPr lang="hu-HU" dirty="0"/>
          </a:p>
          <a:p>
            <a:pPr lvl="1"/>
            <a:r>
              <a:rPr lang="hu-HU" dirty="0">
                <a:hlinkClick r:id="rId7"/>
              </a:rPr>
              <a:t>0 (976×385) (mtstatic.com)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8684889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Csoportba foglalás 5">
            <a:extLst>
              <a:ext uri="{FF2B5EF4-FFF2-40B4-BE49-F238E27FC236}">
                <a16:creationId xmlns:a16="http://schemas.microsoft.com/office/drawing/2014/main" id="{188D3D90-C4B9-4020-9198-D00F63CF6251}"/>
              </a:ext>
            </a:extLst>
          </p:cNvPr>
          <p:cNvGrpSpPr/>
          <p:nvPr/>
        </p:nvGrpSpPr>
        <p:grpSpPr>
          <a:xfrm>
            <a:off x="598713" y="2033431"/>
            <a:ext cx="10765973" cy="4482208"/>
            <a:chOff x="598713" y="2033431"/>
            <a:chExt cx="10765973" cy="4482208"/>
          </a:xfrm>
        </p:grpSpPr>
        <p:sp>
          <p:nvSpPr>
            <p:cNvPr id="13" name="Téglalap 12">
              <a:extLst>
                <a:ext uri="{FF2B5EF4-FFF2-40B4-BE49-F238E27FC236}">
                  <a16:creationId xmlns:a16="http://schemas.microsoft.com/office/drawing/2014/main" id="{BB3D7F2F-FE40-4EE5-9E29-601CC3E4394F}"/>
                </a:ext>
              </a:extLst>
            </p:cNvPr>
            <p:cNvSpPr/>
            <p:nvPr/>
          </p:nvSpPr>
          <p:spPr>
            <a:xfrm>
              <a:off x="598714" y="2033431"/>
              <a:ext cx="10765972" cy="134471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cxnSp>
          <p:nvCxnSpPr>
            <p:cNvPr id="23" name="Összekötő: szögletes 22">
              <a:extLst>
                <a:ext uri="{FF2B5EF4-FFF2-40B4-BE49-F238E27FC236}">
                  <a16:creationId xmlns:a16="http://schemas.microsoft.com/office/drawing/2014/main" id="{C7F33BAD-B920-4A7F-AD20-0F98040C8BE9}"/>
                </a:ext>
              </a:extLst>
            </p:cNvPr>
            <p:cNvCxnSpPr>
              <a:cxnSpLocks/>
              <a:stCxn id="13" idx="1"/>
            </p:cNvCxnSpPr>
            <p:nvPr/>
          </p:nvCxnSpPr>
          <p:spPr>
            <a:xfrm rot="10800000" flipH="1" flipV="1">
              <a:off x="598713" y="2705791"/>
              <a:ext cx="909155" cy="3557256"/>
            </a:xfrm>
            <a:prstGeom prst="bentConnector4">
              <a:avLst>
                <a:gd name="adj1" fmla="val -25144"/>
                <a:gd name="adj2" fmla="val 99845"/>
              </a:avLst>
            </a:prstGeom>
            <a:ln w="381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artalom helye 2">
              <a:extLst>
                <a:ext uri="{FF2B5EF4-FFF2-40B4-BE49-F238E27FC236}">
                  <a16:creationId xmlns:a16="http://schemas.microsoft.com/office/drawing/2014/main" id="{229FFBE0-47BA-4FA0-AE33-DE69E1E15C89}"/>
                </a:ext>
              </a:extLst>
            </p:cNvPr>
            <p:cNvSpPr txBox="1">
              <a:spLocks/>
            </p:cNvSpPr>
            <p:nvPr/>
          </p:nvSpPr>
          <p:spPr>
            <a:xfrm>
              <a:off x="1649723" y="5959485"/>
              <a:ext cx="4870820" cy="556154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spcBef>
                  <a:spcPts val="1800"/>
                </a:spcBef>
                <a:buClr>
                  <a:schemeClr val="accent1"/>
                </a:buClr>
                <a:buSzPct val="100000"/>
                <a:buFont typeface="Wingdings 2" pitchFamily="18" charset="2"/>
                <a:buChar char="¡"/>
                <a:defRPr sz="24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1pPr>
              <a:lvl2pPr marL="457200" indent="-228600" algn="l" defTabSz="914400" rtl="0" eaLnBrk="1" latinLnBrk="0" hangingPunct="1">
                <a:spcBef>
                  <a:spcPts val="600"/>
                </a:spcBef>
                <a:buClr>
                  <a:schemeClr val="accent1">
                    <a:lumMod val="50000"/>
                  </a:schemeClr>
                </a:buClr>
                <a:buSzPct val="100000"/>
                <a:buFont typeface="Wingdings 2" pitchFamily="18" charset="2"/>
                <a:buChar char="¡"/>
                <a:defRPr sz="20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2pPr>
              <a:lvl3pPr marL="685800" indent="-228600" algn="l" defTabSz="914400" rtl="0" eaLnBrk="1" latinLnBrk="0" hangingPunct="1">
                <a:spcBef>
                  <a:spcPts val="600"/>
                </a:spcBef>
                <a:buClr>
                  <a:schemeClr val="accent1"/>
                </a:buClr>
                <a:buSzPct val="100000"/>
                <a:buFont typeface="Wingdings 2" pitchFamily="18" charset="2"/>
                <a:buChar char="¡"/>
                <a:defRPr sz="20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3pPr>
              <a:lvl4pPr marL="914400" indent="-228600" algn="l" defTabSz="914400" rtl="0" eaLnBrk="1" latinLnBrk="0" hangingPunct="1">
                <a:spcBef>
                  <a:spcPts val="600"/>
                </a:spcBef>
                <a:buClr>
                  <a:schemeClr val="accent1">
                    <a:lumMod val="50000"/>
                  </a:schemeClr>
                </a:buClr>
                <a:buSzPct val="100000"/>
                <a:buFont typeface="Wingdings 2" pitchFamily="18" charset="2"/>
                <a:buChar char="¡"/>
                <a:defRPr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4pPr>
              <a:lvl5pPr marL="1143000" indent="-228600" algn="l" defTabSz="914400" rtl="0" eaLnBrk="1" latinLnBrk="0" hangingPunct="1">
                <a:spcBef>
                  <a:spcPts val="600"/>
                </a:spcBef>
                <a:buClr>
                  <a:schemeClr val="accent1"/>
                </a:buClr>
                <a:buSzPct val="100000"/>
                <a:buFont typeface="Wingdings 2" pitchFamily="18" charset="2"/>
                <a:buChar char="¡"/>
                <a:defRPr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5pPr>
              <a:lvl6pPr marL="1377950" indent="-228600" algn="l" defTabSz="914400" rtl="0" eaLnBrk="1" latinLnBrk="0" hangingPunct="1">
                <a:spcBef>
                  <a:spcPct val="20000"/>
                </a:spcBef>
                <a:buClr>
                  <a:schemeClr val="accent1">
                    <a:lumMod val="50000"/>
                  </a:schemeClr>
                </a:buClr>
                <a:buFont typeface="Wingdings 2" pitchFamily="18" charset="2"/>
                <a:buChar char=""/>
                <a:defRPr lang="en-US"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6pPr>
              <a:lvl7pPr marL="1603375" indent="-228600" algn="l" defTabSz="914400" rtl="0" eaLnBrk="1" latinLnBrk="0" hangingPunct="1">
                <a:spcBef>
                  <a:spcPct val="20000"/>
                </a:spcBef>
                <a:buClr>
                  <a:schemeClr val="accent1"/>
                </a:buClr>
                <a:buFont typeface="Wingdings 2" pitchFamily="18" charset="2"/>
                <a:buChar char=""/>
                <a:defRPr lang="en-US"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7pPr>
              <a:lvl8pPr marL="1830388" indent="-228600" algn="l" defTabSz="914400" rtl="0" eaLnBrk="1" latinLnBrk="0" hangingPunct="1">
                <a:spcBef>
                  <a:spcPct val="20000"/>
                </a:spcBef>
                <a:buClr>
                  <a:schemeClr val="accent1">
                    <a:lumMod val="50000"/>
                  </a:schemeClr>
                </a:buClr>
                <a:buFont typeface="Wingdings 2" pitchFamily="18" charset="2"/>
                <a:buChar char=""/>
                <a:defRPr lang="en-US"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8pPr>
              <a:lvl9pPr marL="2057400" indent="-228600" algn="l" defTabSz="914400" rtl="0" eaLnBrk="1" latinLnBrk="0" hangingPunct="1">
                <a:spcBef>
                  <a:spcPct val="20000"/>
                </a:spcBef>
                <a:buClr>
                  <a:schemeClr val="accent1"/>
                </a:buClr>
                <a:buFont typeface="Wingdings 2" pitchFamily="18" charset="2"/>
                <a:buChar char=""/>
                <a:defRPr lang="en-US"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9pPr>
            </a:lstStyle>
            <a:p>
              <a:pPr marL="0" indent="0">
                <a:buNone/>
              </a:pPr>
              <a:r>
                <a:rPr lang="hu-HU" sz="2800" dirty="0" err="1">
                  <a:solidFill>
                    <a:schemeClr val="accent1"/>
                  </a:solidFill>
                </a:rPr>
                <a:t>changes</a:t>
              </a:r>
              <a:r>
                <a:rPr lang="hu-HU" sz="2800" dirty="0">
                  <a:solidFill>
                    <a:schemeClr val="accent1"/>
                  </a:solidFill>
                </a:rPr>
                <a:t> </a:t>
              </a:r>
              <a:r>
                <a:rPr lang="hu-HU" sz="2800" dirty="0" err="1">
                  <a:solidFill>
                    <a:schemeClr val="accent1"/>
                  </a:solidFill>
                </a:rPr>
                <a:t>when</a:t>
              </a:r>
              <a:r>
                <a:rPr lang="hu-HU" sz="2800" dirty="0">
                  <a:solidFill>
                    <a:schemeClr val="accent1"/>
                  </a:solidFill>
                </a:rPr>
                <a:t> </a:t>
              </a:r>
              <a:r>
                <a:rPr lang="hu-HU" sz="2800" dirty="0" err="1">
                  <a:solidFill>
                    <a:schemeClr val="accent1"/>
                  </a:solidFill>
                </a:rPr>
                <a:t>inserting</a:t>
              </a:r>
              <a:r>
                <a:rPr lang="hu-HU" sz="2800" dirty="0">
                  <a:solidFill>
                    <a:schemeClr val="accent1"/>
                  </a:solidFill>
                </a:rPr>
                <a:t> </a:t>
              </a:r>
              <a:r>
                <a:rPr lang="hu-HU" sz="2800" dirty="0" err="1">
                  <a:solidFill>
                    <a:schemeClr val="accent1"/>
                  </a:solidFill>
                </a:rPr>
                <a:t>the</a:t>
              </a:r>
              <a:r>
                <a:rPr lang="hu-HU" sz="2800" dirty="0">
                  <a:solidFill>
                    <a:schemeClr val="accent1"/>
                  </a:solidFill>
                </a:rPr>
                <a:t> </a:t>
              </a:r>
              <a:r>
                <a:rPr lang="hu-HU" sz="2800" dirty="0" err="1">
                  <a:solidFill>
                    <a:schemeClr val="accent1"/>
                  </a:solidFill>
                </a:rPr>
                <a:t>rod</a:t>
              </a:r>
              <a:endParaRPr lang="hu-HU" sz="2800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2" name="Cím 1">
            <a:extLst>
              <a:ext uri="{FF2B5EF4-FFF2-40B4-BE49-F238E27FC236}">
                <a16:creationId xmlns:a16="http://schemas.microsoft.com/office/drawing/2014/main" id="{AD5FF35E-435C-4FF9-BDF5-3DC253FF2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LRC </a:t>
            </a:r>
            <a:r>
              <a:rPr lang="hu-HU" dirty="0" err="1"/>
              <a:t>circuit</a:t>
            </a:r>
            <a:r>
              <a:rPr lang="hu-HU" dirty="0"/>
              <a:t> </a:t>
            </a:r>
            <a:r>
              <a:rPr lang="hu-HU" dirty="0" err="1"/>
              <a:t>components</a:t>
            </a:r>
            <a:endParaRPr lang="hu-H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artalom helye 2">
                <a:extLst>
                  <a:ext uri="{FF2B5EF4-FFF2-40B4-BE49-F238E27FC236}">
                    <a16:creationId xmlns:a16="http://schemas.microsoft.com/office/drawing/2014/main" id="{F2F0A994-5ECB-4C39-8057-118EED6DFA6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40569" y="1412388"/>
                <a:ext cx="4915626" cy="4850659"/>
              </a:xfrm>
            </p:spPr>
            <p:txBody>
              <a:bodyPr/>
              <a:lstStyle/>
              <a:p>
                <a:r>
                  <a:rPr lang="hu-HU" dirty="0"/>
                  <a:t>Driving AC </a:t>
                </a:r>
                <a:r>
                  <a:rPr lang="hu-HU" dirty="0" err="1"/>
                  <a:t>voltage</a:t>
                </a:r>
                <a:r>
                  <a:rPr lang="hu-HU" dirty="0"/>
                  <a:t>:</a:t>
                </a:r>
              </a:p>
              <a:p>
                <a:r>
                  <a:rPr lang="hu-HU" dirty="0"/>
                  <a:t>Inductor:</a:t>
                </a:r>
              </a:p>
              <a:p>
                <a:pPr lvl="1"/>
                <a:r>
                  <a:rPr lang="hu-HU" dirty="0"/>
                  <a:t>resists </a:t>
                </a:r>
                <a:r>
                  <a:rPr lang="hu-HU" dirty="0" err="1"/>
                  <a:t>the</a:t>
                </a:r>
                <a:r>
                  <a:rPr lang="hu-HU" dirty="0"/>
                  <a:t> </a:t>
                </a:r>
                <a:r>
                  <a:rPr lang="hu-HU" dirty="0" err="1"/>
                  <a:t>change</a:t>
                </a:r>
                <a:r>
                  <a:rPr lang="hu-HU" dirty="0"/>
                  <a:t> of </a:t>
                </a:r>
                <a:r>
                  <a:rPr lang="hu-HU" dirty="0" err="1"/>
                  <a:t>current</a:t>
                </a:r>
                <a:endParaRPr lang="hu-HU" dirty="0"/>
              </a:p>
              <a:p>
                <a:pPr lvl="1"/>
                <a:r>
                  <a:rPr lang="hu-HU" dirty="0" err="1">
                    <a:sym typeface="Wingdings" panose="05000000000000000000" pitchFamily="2" charset="2"/>
                  </a:rPr>
                  <a:t>voltage</a:t>
                </a:r>
                <a:r>
                  <a:rPr lang="hu-HU" dirty="0">
                    <a:sym typeface="Wingdings" panose="05000000000000000000" pitchFamily="2" charset="2"/>
                  </a:rPr>
                  <a:t> </a:t>
                </a:r>
                <a:r>
                  <a:rPr lang="hu-HU" dirty="0" err="1">
                    <a:sym typeface="Wingdings" panose="05000000000000000000" pitchFamily="2" charset="2"/>
                  </a:rPr>
                  <a:t>goes</a:t>
                </a:r>
                <a:r>
                  <a:rPr lang="hu-HU" dirty="0">
                    <a:sym typeface="Wingdings" panose="05000000000000000000" pitchFamily="2" charset="2"/>
                  </a:rPr>
                  <a:t> in front of </a:t>
                </a:r>
                <a:r>
                  <a:rPr lang="hu-HU" dirty="0" err="1">
                    <a:sym typeface="Wingdings" panose="05000000000000000000" pitchFamily="2" charset="2"/>
                  </a:rPr>
                  <a:t>current</a:t>
                </a:r>
                <a:r>
                  <a:rPr lang="hu-HU" dirty="0">
                    <a:sym typeface="Wingdings" panose="05000000000000000000" pitchFamily="2" charset="2"/>
                  </a:rPr>
                  <a:t>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φ</m:t>
                    </m:r>
                    <m:r>
                      <a:rPr lang="hu-HU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=90°</m:t>
                    </m:r>
                  </m:oMath>
                </a14:m>
                <a:r>
                  <a:rPr lang="hu-HU" dirty="0">
                    <a:sym typeface="Wingdings" panose="05000000000000000000" pitchFamily="2" charset="2"/>
                  </a:rPr>
                  <a:t>)</a:t>
                </a:r>
                <a:endParaRPr lang="hu-HU" dirty="0"/>
              </a:p>
              <a:p>
                <a:r>
                  <a:rPr lang="hu-HU" dirty="0" err="1"/>
                  <a:t>Resistor</a:t>
                </a:r>
                <a:r>
                  <a:rPr lang="hu-HU" dirty="0"/>
                  <a:t>:</a:t>
                </a:r>
              </a:p>
              <a:p>
                <a:pPr lvl="1"/>
                <a:r>
                  <a:rPr lang="hu-HU" dirty="0"/>
                  <a:t>no </a:t>
                </a:r>
                <a:r>
                  <a:rPr lang="hu-HU" dirty="0" err="1"/>
                  <a:t>phase</a:t>
                </a:r>
                <a:r>
                  <a:rPr lang="hu-HU" dirty="0"/>
                  <a:t> </a:t>
                </a:r>
                <a:r>
                  <a:rPr lang="hu-HU" dirty="0" err="1"/>
                  <a:t>difference</a:t>
                </a:r>
                <a:r>
                  <a:rPr lang="hu-HU" dirty="0"/>
                  <a:t> </a:t>
                </a:r>
                <a:r>
                  <a:rPr lang="hu-HU" dirty="0" err="1"/>
                  <a:t>between</a:t>
                </a:r>
                <a:r>
                  <a:rPr lang="hu-HU" dirty="0"/>
                  <a:t> U and I</a:t>
                </a:r>
              </a:p>
              <a:p>
                <a:r>
                  <a:rPr lang="hu-HU" dirty="0" err="1"/>
                  <a:t>Capacitor</a:t>
                </a:r>
                <a:r>
                  <a:rPr lang="hu-HU" dirty="0"/>
                  <a:t>:</a:t>
                </a:r>
              </a:p>
              <a:p>
                <a:pPr lvl="1"/>
                <a:r>
                  <a:rPr lang="hu-HU" dirty="0" err="1"/>
                  <a:t>resists</a:t>
                </a:r>
                <a:r>
                  <a:rPr lang="hu-HU" dirty="0"/>
                  <a:t> </a:t>
                </a:r>
                <a:r>
                  <a:rPr lang="hu-HU" dirty="0" err="1"/>
                  <a:t>the</a:t>
                </a:r>
                <a:r>
                  <a:rPr lang="hu-HU" dirty="0"/>
                  <a:t> </a:t>
                </a:r>
                <a:r>
                  <a:rPr lang="hu-HU" dirty="0" err="1"/>
                  <a:t>change</a:t>
                </a:r>
                <a:r>
                  <a:rPr lang="hu-HU" dirty="0"/>
                  <a:t> of </a:t>
                </a:r>
                <a:r>
                  <a:rPr lang="hu-HU" dirty="0" err="1"/>
                  <a:t>voltage</a:t>
                </a:r>
                <a:endParaRPr lang="hu-HU" dirty="0"/>
              </a:p>
              <a:p>
                <a:pPr lvl="1"/>
                <a:r>
                  <a:rPr lang="hu-HU" dirty="0" err="1">
                    <a:sym typeface="Wingdings" panose="05000000000000000000" pitchFamily="2" charset="2"/>
                  </a:rPr>
                  <a:t>voltage</a:t>
                </a:r>
                <a:r>
                  <a:rPr lang="hu-HU" dirty="0">
                    <a:sym typeface="Wingdings" panose="05000000000000000000" pitchFamily="2" charset="2"/>
                  </a:rPr>
                  <a:t> </a:t>
                </a:r>
                <a:r>
                  <a:rPr lang="hu-HU" dirty="0" err="1">
                    <a:sym typeface="Wingdings" panose="05000000000000000000" pitchFamily="2" charset="2"/>
                  </a:rPr>
                  <a:t>lags</a:t>
                </a:r>
                <a:r>
                  <a:rPr lang="hu-HU" dirty="0">
                    <a:sym typeface="Wingdings" panose="05000000000000000000" pitchFamily="2" charset="2"/>
                  </a:rPr>
                  <a:t> </a:t>
                </a:r>
                <a:r>
                  <a:rPr lang="hu-HU" dirty="0" err="1">
                    <a:sym typeface="Wingdings" panose="05000000000000000000" pitchFamily="2" charset="2"/>
                  </a:rPr>
                  <a:t>behind</a:t>
                </a:r>
                <a:r>
                  <a:rPr lang="hu-HU" dirty="0">
                    <a:sym typeface="Wingdings" panose="05000000000000000000" pitchFamily="2" charset="2"/>
                  </a:rPr>
                  <a:t> </a:t>
                </a:r>
                <a:r>
                  <a:rPr lang="hu-HU" dirty="0" err="1">
                    <a:sym typeface="Wingdings" panose="05000000000000000000" pitchFamily="2" charset="2"/>
                  </a:rPr>
                  <a:t>current</a:t>
                </a:r>
                <a:r>
                  <a:rPr lang="hu-HU" dirty="0">
                    <a:sym typeface="Wingdings" panose="05000000000000000000" pitchFamily="2" charset="2"/>
                  </a:rPr>
                  <a:t>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φ</m:t>
                    </m:r>
                    <m:r>
                      <a:rPr lang="hu-HU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=−90°</m:t>
                    </m:r>
                  </m:oMath>
                </a14:m>
                <a:r>
                  <a:rPr lang="hu-HU" dirty="0">
                    <a:sym typeface="Wingdings" panose="05000000000000000000" pitchFamily="2" charset="2"/>
                  </a:rPr>
                  <a:t>)</a:t>
                </a:r>
                <a:endParaRPr lang="hu-HU" dirty="0"/>
              </a:p>
              <a:p>
                <a:endParaRPr lang="hu-HU" dirty="0"/>
              </a:p>
            </p:txBody>
          </p:sp>
        </mc:Choice>
        <mc:Fallback xmlns="">
          <p:sp>
            <p:nvSpPr>
              <p:cNvPr id="5" name="Tartalom helye 2">
                <a:extLst>
                  <a:ext uri="{FF2B5EF4-FFF2-40B4-BE49-F238E27FC236}">
                    <a16:creationId xmlns:a16="http://schemas.microsoft.com/office/drawing/2014/main" id="{F2F0A994-5ECB-4C39-8057-118EED6DFA6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40569" y="1412388"/>
                <a:ext cx="4915626" cy="4850659"/>
              </a:xfrm>
              <a:blipFill>
                <a:blip r:embed="rId3"/>
                <a:stretch>
                  <a:fillRect l="-1487" t="-1006" r="-1239"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Szövegdoboz 8">
                <a:extLst>
                  <a:ext uri="{FF2B5EF4-FFF2-40B4-BE49-F238E27FC236}">
                    <a16:creationId xmlns:a16="http://schemas.microsoft.com/office/drawing/2014/main" id="{DD6FB40D-47E2-4F28-A4AA-18FCE7677138}"/>
                  </a:ext>
                </a:extLst>
              </p:cNvPr>
              <p:cNvSpPr txBox="1"/>
              <p:nvPr/>
            </p:nvSpPr>
            <p:spPr>
              <a:xfrm>
                <a:off x="8253453" y="1412388"/>
                <a:ext cx="2306752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hu-HU" sz="24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hu-HU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r>
                        <a:rPr lang="hu-HU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hu-HU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hu-HU" sz="24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hu-HU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func>
                        <m:funcPr>
                          <m:ctrlPr>
                            <a:rPr lang="hu-HU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hu-HU" sz="24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hu-HU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hu-HU" sz="2400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hu-HU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hu-HU" sz="2400" dirty="0"/>
              </a:p>
            </p:txBody>
          </p:sp>
        </mc:Choice>
        <mc:Fallback xmlns="">
          <p:sp>
            <p:nvSpPr>
              <p:cNvPr id="9" name="Szövegdoboz 8">
                <a:extLst>
                  <a:ext uri="{FF2B5EF4-FFF2-40B4-BE49-F238E27FC236}">
                    <a16:creationId xmlns:a16="http://schemas.microsoft.com/office/drawing/2014/main" id="{DD6FB40D-47E2-4F28-A4AA-18FCE76771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3453" y="1412388"/>
                <a:ext cx="2306752" cy="461665"/>
              </a:xfrm>
              <a:prstGeom prst="rect">
                <a:avLst/>
              </a:prstGeom>
              <a:blipFill>
                <a:blip r:embed="rId4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Szövegdoboz 9">
                <a:extLst>
                  <a:ext uri="{FF2B5EF4-FFF2-40B4-BE49-F238E27FC236}">
                    <a16:creationId xmlns:a16="http://schemas.microsoft.com/office/drawing/2014/main" id="{E9707476-AE07-4B39-89A5-31D5227A1185}"/>
                  </a:ext>
                </a:extLst>
              </p:cNvPr>
              <p:cNvSpPr txBox="1"/>
              <p:nvPr/>
            </p:nvSpPr>
            <p:spPr>
              <a:xfrm>
                <a:off x="8253452" y="2304642"/>
                <a:ext cx="3035033" cy="7935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hu-HU" sz="24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hu-HU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hu-HU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hu-HU" sz="2400" b="0" i="1" smtClean="0">
                          <a:latin typeface="Cambria Math" panose="02040503050406030204" pitchFamily="18" charset="0"/>
                        </a:rPr>
                        <m:t>𝐿</m:t>
                      </m:r>
                      <m:f>
                        <m:fPr>
                          <m:ctrlPr>
                            <a:rPr lang="hu-HU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hu-HU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hu-HU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hu-HU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hu-HU" sz="24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num>
                        <m:den>
                          <m:r>
                            <a:rPr lang="hu-HU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hu-HU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hu-HU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r>
                        <a:rPr lang="hu-HU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hu-HU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r>
                        <a:rPr lang="hu-HU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hu-HU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hu-HU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hu-HU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hu-HU" sz="2400" dirty="0"/>
              </a:p>
            </p:txBody>
          </p:sp>
        </mc:Choice>
        <mc:Fallback xmlns="">
          <p:sp>
            <p:nvSpPr>
              <p:cNvPr id="10" name="Szövegdoboz 9">
                <a:extLst>
                  <a:ext uri="{FF2B5EF4-FFF2-40B4-BE49-F238E27FC236}">
                    <a16:creationId xmlns:a16="http://schemas.microsoft.com/office/drawing/2014/main" id="{E9707476-AE07-4B39-89A5-31D5227A11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3452" y="2304642"/>
                <a:ext cx="3035033" cy="79355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Szövegdoboz 10">
                <a:extLst>
                  <a:ext uri="{FF2B5EF4-FFF2-40B4-BE49-F238E27FC236}">
                    <a16:creationId xmlns:a16="http://schemas.microsoft.com/office/drawing/2014/main" id="{6806ABC3-3C82-48FC-9A17-94D97BABD915}"/>
                  </a:ext>
                </a:extLst>
              </p:cNvPr>
              <p:cNvSpPr txBox="1"/>
              <p:nvPr/>
            </p:nvSpPr>
            <p:spPr>
              <a:xfrm>
                <a:off x="8253453" y="4595545"/>
                <a:ext cx="3339835" cy="7935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hu-HU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hu-HU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r>
                        <a:rPr lang="hu-HU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hu-HU" sz="2400" b="0" i="1" smtClean="0">
                          <a:latin typeface="Cambria Math" panose="02040503050406030204" pitchFamily="18" charset="0"/>
                        </a:rPr>
                        <m:t>𝐶</m:t>
                      </m:r>
                      <m:f>
                        <m:fPr>
                          <m:ctrlPr>
                            <a:rPr lang="hu-HU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hu-HU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hu-HU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hu-HU" sz="24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hu-HU" sz="24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b>
                          </m:sSub>
                        </m:num>
                        <m:den>
                          <m:r>
                            <a:rPr lang="hu-HU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hu-HU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hu-HU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r>
                        <a:rPr lang="hu-HU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hu-HU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r>
                        <a:rPr lang="hu-HU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hu-HU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hu-HU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hu-HU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</m:oMath>
                  </m:oMathPara>
                </a14:m>
                <a:endParaRPr lang="hu-HU" sz="2400" dirty="0"/>
              </a:p>
            </p:txBody>
          </p:sp>
        </mc:Choice>
        <mc:Fallback xmlns="">
          <p:sp>
            <p:nvSpPr>
              <p:cNvPr id="11" name="Szövegdoboz 10">
                <a:extLst>
                  <a:ext uri="{FF2B5EF4-FFF2-40B4-BE49-F238E27FC236}">
                    <a16:creationId xmlns:a16="http://schemas.microsoft.com/office/drawing/2014/main" id="{6806ABC3-3C82-48FC-9A17-94D97BABD9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3453" y="4595545"/>
                <a:ext cx="3339835" cy="79355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Szövegdoboz 11">
                <a:extLst>
                  <a:ext uri="{FF2B5EF4-FFF2-40B4-BE49-F238E27FC236}">
                    <a16:creationId xmlns:a16="http://schemas.microsoft.com/office/drawing/2014/main" id="{1DBB998E-A788-4D48-A7DD-A89938EBA7CB}"/>
                  </a:ext>
                </a:extLst>
              </p:cNvPr>
              <p:cNvSpPr txBox="1"/>
              <p:nvPr/>
            </p:nvSpPr>
            <p:spPr>
              <a:xfrm>
                <a:off x="8253453" y="3683529"/>
                <a:ext cx="1417061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hu-HU" sz="24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hu-HU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r>
                        <a:rPr lang="hu-HU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hu-HU" sz="2400" b="0" i="1" smtClean="0">
                          <a:latin typeface="Cambria Math" panose="02040503050406030204" pitchFamily="18" charset="0"/>
                        </a:rPr>
                        <m:t>𝑅</m:t>
                      </m:r>
                      <m:sSub>
                        <m:sSubPr>
                          <m:ctrlPr>
                            <a:rPr lang="hu-HU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hu-HU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hu-HU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</m:oMath>
                  </m:oMathPara>
                </a14:m>
                <a:endParaRPr lang="hu-HU" sz="2400" dirty="0"/>
              </a:p>
            </p:txBody>
          </p:sp>
        </mc:Choice>
        <mc:Fallback xmlns="">
          <p:sp>
            <p:nvSpPr>
              <p:cNvPr id="12" name="Szövegdoboz 11">
                <a:extLst>
                  <a:ext uri="{FF2B5EF4-FFF2-40B4-BE49-F238E27FC236}">
                    <a16:creationId xmlns:a16="http://schemas.microsoft.com/office/drawing/2014/main" id="{1DBB998E-A788-4D48-A7DD-A89938EBA7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3453" y="3683529"/>
                <a:ext cx="1417061" cy="461665"/>
              </a:xfrm>
              <a:prstGeom prst="rect">
                <a:avLst/>
              </a:prstGeom>
              <a:blipFill>
                <a:blip r:embed="rId7"/>
                <a:stretch>
                  <a:fillRect l="-862" b="-2632"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Kép 2">
            <a:extLst>
              <a:ext uri="{FF2B5EF4-FFF2-40B4-BE49-F238E27FC236}">
                <a16:creationId xmlns:a16="http://schemas.microsoft.com/office/drawing/2014/main" id="{168CFA98-73F5-4411-BC92-392991A6913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289" r="2199"/>
          <a:stretch/>
        </p:blipFill>
        <p:spPr>
          <a:xfrm>
            <a:off x="5828196" y="2286023"/>
            <a:ext cx="1632689" cy="564628"/>
          </a:xfrm>
          <a:prstGeom prst="rect">
            <a:avLst/>
          </a:prstGeom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B20EEFE8-FFED-44B6-8D1B-BF331FA685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8" r="653"/>
          <a:stretch/>
        </p:blipFill>
        <p:spPr bwMode="auto">
          <a:xfrm>
            <a:off x="5828195" y="4662714"/>
            <a:ext cx="1632690" cy="726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7313E37-F508-4D42-9CFD-8DB9C2AD74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29"/>
          <a:stretch/>
        </p:blipFill>
        <p:spPr bwMode="auto">
          <a:xfrm>
            <a:off x="5828196" y="3479851"/>
            <a:ext cx="1632690" cy="976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5DFBA8CB-A75C-41AD-B65E-DB7CCFF1FA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59" t="24667" r="16130" b="27220"/>
          <a:stretch/>
        </p:blipFill>
        <p:spPr bwMode="auto">
          <a:xfrm>
            <a:off x="6089232" y="1191072"/>
            <a:ext cx="1110615" cy="783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Csoportba foglalás 20">
            <a:extLst>
              <a:ext uri="{FF2B5EF4-FFF2-40B4-BE49-F238E27FC236}">
                <a16:creationId xmlns:a16="http://schemas.microsoft.com/office/drawing/2014/main" id="{4F68B373-1F31-4C2C-89D4-C729843AB65E}"/>
              </a:ext>
            </a:extLst>
          </p:cNvPr>
          <p:cNvGrpSpPr/>
          <p:nvPr/>
        </p:nvGrpSpPr>
        <p:grpSpPr>
          <a:xfrm>
            <a:off x="9806603" y="2868506"/>
            <a:ext cx="1259319" cy="553998"/>
            <a:chOff x="9795717" y="2901164"/>
            <a:chExt cx="1259319" cy="553998"/>
          </a:xfrm>
        </p:grpSpPr>
        <p:sp>
          <p:nvSpPr>
            <p:cNvPr id="19" name="Bal oldali kapcsos zárójel 18">
              <a:extLst>
                <a:ext uri="{FF2B5EF4-FFF2-40B4-BE49-F238E27FC236}">
                  <a16:creationId xmlns:a16="http://schemas.microsoft.com/office/drawing/2014/main" id="{EF462D28-B25B-48BD-BBF2-2F9B9ACED7FA}"/>
                </a:ext>
              </a:extLst>
            </p:cNvPr>
            <p:cNvSpPr/>
            <p:nvPr/>
          </p:nvSpPr>
          <p:spPr>
            <a:xfrm rot="16200000">
              <a:off x="10311979" y="2682271"/>
              <a:ext cx="183253" cy="644904"/>
            </a:xfrm>
            <a:prstGeom prst="leftBrac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Szövegdoboz 19">
                  <a:extLst>
                    <a:ext uri="{FF2B5EF4-FFF2-40B4-BE49-F238E27FC236}">
                      <a16:creationId xmlns:a16="http://schemas.microsoft.com/office/drawing/2014/main" id="{07763C9D-5243-4D72-BDF3-DDB7DE50B2FF}"/>
                    </a:ext>
                  </a:extLst>
                </p:cNvPr>
                <p:cNvSpPr txBox="1"/>
                <p:nvPr/>
              </p:nvSpPr>
              <p:spPr>
                <a:xfrm>
                  <a:off x="9795717" y="2901164"/>
                  <a:ext cx="1259319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hu-HU" sz="24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Gill Sans Light"/>
                              </a:rPr>
                            </m:ctrlPr>
                          </m:sSubPr>
                          <m:e>
                            <m:r>
                              <a:rPr lang="hu-HU" sz="24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Gill Sans Light"/>
                              </a:rPr>
                              <m:t>𝑿</m:t>
                            </m:r>
                          </m:e>
                          <m:sub>
                            <m:r>
                              <a:rPr lang="hu-HU" sz="24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Gill Sans Light"/>
                              </a:rPr>
                              <m:t>𝑳</m:t>
                            </m:r>
                          </m:sub>
                        </m:sSub>
                        <m:r>
                          <a:rPr lang="hu-HU" sz="24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Gill Sans Light"/>
                          </a:rPr>
                          <m:t>=</m:t>
                        </m:r>
                        <m:r>
                          <a:rPr lang="hu-HU" sz="24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Gill Sans Light"/>
                          </a:rPr>
                          <m:t>𝝎</m:t>
                        </m:r>
                        <m:r>
                          <a:rPr lang="hu-HU" sz="24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Gill Sans Light"/>
                          </a:rPr>
                          <m:t>𝑳</m:t>
                        </m:r>
                      </m:oMath>
                    </m:oMathPara>
                  </a14:m>
                  <a:endParaRPr lang="hu-HU" sz="2400" b="1" i="0" dirty="0">
                    <a:solidFill>
                      <a:schemeClr val="accent1"/>
                    </a:solidFill>
                    <a:latin typeface="Gill Sans Light"/>
                    <a:cs typeface="Gill Sans Light"/>
                  </a:endParaRPr>
                </a:p>
              </p:txBody>
            </p:sp>
          </mc:Choice>
          <mc:Fallback xmlns="">
            <p:sp>
              <p:nvSpPr>
                <p:cNvPr id="20" name="Szövegdoboz 19">
                  <a:extLst>
                    <a:ext uri="{FF2B5EF4-FFF2-40B4-BE49-F238E27FC236}">
                      <a16:creationId xmlns:a16="http://schemas.microsoft.com/office/drawing/2014/main" id="{07763C9D-5243-4D72-BDF3-DDB7DE50B2F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95717" y="2901164"/>
                  <a:ext cx="1259319" cy="553998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hu-HU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2" name="Csoportba foglalás 21">
            <a:extLst>
              <a:ext uri="{FF2B5EF4-FFF2-40B4-BE49-F238E27FC236}">
                <a16:creationId xmlns:a16="http://schemas.microsoft.com/office/drawing/2014/main" id="{AD645E2D-A05A-4AD6-BD04-16BDC7E20E99}"/>
              </a:ext>
            </a:extLst>
          </p:cNvPr>
          <p:cNvGrpSpPr/>
          <p:nvPr/>
        </p:nvGrpSpPr>
        <p:grpSpPr>
          <a:xfrm>
            <a:off x="9926344" y="5085851"/>
            <a:ext cx="1291379" cy="1040862"/>
            <a:chOff x="9937230" y="5085851"/>
            <a:chExt cx="1291379" cy="1040862"/>
          </a:xfrm>
        </p:grpSpPr>
        <p:sp>
          <p:nvSpPr>
            <p:cNvPr id="29" name="Bal oldali kapcsos zárójel 28">
              <a:extLst>
                <a:ext uri="{FF2B5EF4-FFF2-40B4-BE49-F238E27FC236}">
                  <a16:creationId xmlns:a16="http://schemas.microsoft.com/office/drawing/2014/main" id="{455FFEE3-2C6B-4F66-8675-C87D23F2EC6F}"/>
                </a:ext>
              </a:extLst>
            </p:cNvPr>
            <p:cNvSpPr/>
            <p:nvPr/>
          </p:nvSpPr>
          <p:spPr>
            <a:xfrm rot="16200000">
              <a:off x="10463711" y="4953245"/>
              <a:ext cx="183253" cy="644904"/>
            </a:xfrm>
            <a:prstGeom prst="leftBrac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Szövegdoboz 29">
                  <a:extLst>
                    <a:ext uri="{FF2B5EF4-FFF2-40B4-BE49-F238E27FC236}">
                      <a16:creationId xmlns:a16="http://schemas.microsoft.com/office/drawing/2014/main" id="{B3CBB781-D5A6-42DD-96B8-31452031F8A2}"/>
                    </a:ext>
                  </a:extLst>
                </p:cNvPr>
                <p:cNvSpPr txBox="1"/>
                <p:nvPr/>
              </p:nvSpPr>
              <p:spPr>
                <a:xfrm>
                  <a:off x="9937230" y="5085851"/>
                  <a:ext cx="1291379" cy="104086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hu-HU" sz="24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Gill Sans Light"/>
                              </a:rPr>
                            </m:ctrlPr>
                          </m:sSubPr>
                          <m:e>
                            <m:r>
                              <a:rPr lang="hu-HU" sz="24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Gill Sans Light"/>
                              </a:rPr>
                              <m:t>𝑿</m:t>
                            </m:r>
                          </m:e>
                          <m:sub>
                            <m:r>
                              <a:rPr lang="hu-HU" sz="24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Gill Sans Light"/>
                              </a:rPr>
                              <m:t>𝑪</m:t>
                            </m:r>
                          </m:sub>
                        </m:sSub>
                        <m:r>
                          <a:rPr lang="hu-HU" sz="24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Gill Sans Light"/>
                          </a:rPr>
                          <m:t>=</m:t>
                        </m:r>
                        <m:f>
                          <m:fPr>
                            <m:ctrlPr>
                              <a:rPr lang="hu-HU" sz="24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hu-HU" sz="24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num>
                          <m:den>
                            <m:r>
                              <a:rPr lang="hu-HU" sz="24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𝝎</m:t>
                            </m:r>
                            <m:r>
                              <a:rPr lang="hu-HU" sz="24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𝑪</m:t>
                            </m:r>
                          </m:den>
                        </m:f>
                      </m:oMath>
                    </m:oMathPara>
                  </a14:m>
                  <a:endParaRPr lang="hu-HU" sz="2400" b="1" i="0" dirty="0">
                    <a:solidFill>
                      <a:schemeClr val="accent1"/>
                    </a:solidFill>
                    <a:latin typeface="Gill Sans Light"/>
                    <a:cs typeface="Gill Sans Light"/>
                  </a:endParaRPr>
                </a:p>
              </p:txBody>
            </p:sp>
          </mc:Choice>
          <mc:Fallback xmlns="">
            <p:sp>
              <p:nvSpPr>
                <p:cNvPr id="30" name="Szövegdoboz 29">
                  <a:extLst>
                    <a:ext uri="{FF2B5EF4-FFF2-40B4-BE49-F238E27FC236}">
                      <a16:creationId xmlns:a16="http://schemas.microsoft.com/office/drawing/2014/main" id="{B3CBB781-D5A6-42DD-96B8-31452031F8A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37230" y="5085851"/>
                  <a:ext cx="1291379" cy="1040862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hu-HU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138107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9" grpId="0"/>
      <p:bldP spid="10" grpId="0"/>
      <p:bldP spid="11" grpId="0"/>
      <p:bldP spid="1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D5FF35E-435C-4FF9-BDF5-3DC253FF2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Phasor</a:t>
            </a:r>
            <a:r>
              <a:rPr lang="hu-HU" dirty="0"/>
              <a:t> diagram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C1208EE3-46DF-4B8E-89DE-7330830B4B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299652"/>
            <a:ext cx="5962469" cy="5311603"/>
          </a:xfrm>
        </p:spPr>
        <p:txBody>
          <a:bodyPr/>
          <a:lstStyle/>
          <a:p>
            <a:r>
              <a:rPr lang="hu-HU" dirty="0" err="1">
                <a:solidFill>
                  <a:schemeClr val="tx1"/>
                </a:solidFill>
              </a:rPr>
              <a:t>Reactance</a:t>
            </a:r>
            <a:r>
              <a:rPr lang="hu-HU" dirty="0">
                <a:solidFill>
                  <a:schemeClr val="tx1"/>
                </a:solidFill>
              </a:rPr>
              <a:t> and </a:t>
            </a:r>
            <a:r>
              <a:rPr lang="hu-HU" dirty="0" err="1">
                <a:solidFill>
                  <a:schemeClr val="tx1"/>
                </a:solidFill>
              </a:rPr>
              <a:t>resistance</a:t>
            </a:r>
            <a:r>
              <a:rPr lang="hu-HU" dirty="0">
                <a:solidFill>
                  <a:schemeClr val="tx1"/>
                </a:solidFill>
              </a:rPr>
              <a:t> – </a:t>
            </a:r>
            <a:r>
              <a:rPr lang="hu-HU" dirty="0" err="1">
                <a:solidFill>
                  <a:schemeClr val="tx1"/>
                </a:solidFill>
              </a:rPr>
              <a:t>phasors</a:t>
            </a:r>
            <a:endParaRPr lang="hu-HU" dirty="0">
              <a:solidFill>
                <a:schemeClr val="tx1"/>
              </a:solidFill>
            </a:endParaRPr>
          </a:p>
          <a:p>
            <a:r>
              <a:rPr lang="hu-HU" dirty="0" err="1">
                <a:solidFill>
                  <a:schemeClr val="tx1"/>
                </a:solidFill>
              </a:rPr>
              <a:t>Impedance</a:t>
            </a:r>
            <a:r>
              <a:rPr lang="hu-HU" dirty="0">
                <a:solidFill>
                  <a:schemeClr val="tx1"/>
                </a:solidFill>
              </a:rPr>
              <a:t> (</a:t>
            </a:r>
            <a:r>
              <a:rPr lang="hu-HU" dirty="0" err="1">
                <a:solidFill>
                  <a:schemeClr val="tx1"/>
                </a:solidFill>
              </a:rPr>
              <a:t>vector</a:t>
            </a:r>
            <a:r>
              <a:rPr lang="hu-HU" dirty="0">
                <a:solidFill>
                  <a:schemeClr val="tx1"/>
                </a:solidFill>
              </a:rPr>
              <a:t> sum):</a:t>
            </a:r>
          </a:p>
          <a:p>
            <a:pPr marL="0" indent="0">
              <a:buNone/>
            </a:pPr>
            <a:endParaRPr lang="hu-HU" dirty="0"/>
          </a:p>
          <a:p>
            <a:r>
              <a:rPr lang="hu-HU" dirty="0"/>
              <a:t>φ </a:t>
            </a:r>
            <a:r>
              <a:rPr lang="hu-HU" dirty="0" err="1"/>
              <a:t>angle</a:t>
            </a:r>
            <a:r>
              <a:rPr lang="hu-HU" dirty="0"/>
              <a:t> – </a:t>
            </a:r>
            <a:r>
              <a:rPr lang="hu-HU" dirty="0" err="1"/>
              <a:t>phase</a:t>
            </a:r>
            <a:r>
              <a:rPr lang="hu-HU" dirty="0"/>
              <a:t> </a:t>
            </a:r>
            <a:r>
              <a:rPr lang="hu-HU" dirty="0" err="1"/>
              <a:t>difference</a:t>
            </a:r>
            <a:r>
              <a:rPr lang="hu-HU" dirty="0"/>
              <a:t> </a:t>
            </a:r>
            <a:r>
              <a:rPr lang="hu-HU" dirty="0" err="1"/>
              <a:t>between</a:t>
            </a:r>
            <a:r>
              <a:rPr lang="hu-HU" dirty="0"/>
              <a:t> U and I:</a:t>
            </a:r>
          </a:p>
        </p:txBody>
      </p:sp>
      <p:grpSp>
        <p:nvGrpSpPr>
          <p:cNvPr id="10" name="Csoportba foglalás 9">
            <a:extLst>
              <a:ext uri="{FF2B5EF4-FFF2-40B4-BE49-F238E27FC236}">
                <a16:creationId xmlns:a16="http://schemas.microsoft.com/office/drawing/2014/main" id="{521025B4-0855-4BAB-A6F0-E15D9D1D328E}"/>
              </a:ext>
            </a:extLst>
          </p:cNvPr>
          <p:cNvGrpSpPr/>
          <p:nvPr/>
        </p:nvGrpSpPr>
        <p:grpSpPr>
          <a:xfrm>
            <a:off x="430500" y="1101228"/>
            <a:ext cx="5402434" cy="5689585"/>
            <a:chOff x="367210" y="1036319"/>
            <a:chExt cx="5402434" cy="5689585"/>
          </a:xfrm>
        </p:grpSpPr>
        <p:pic>
          <p:nvPicPr>
            <p:cNvPr id="6" name="Kép 5">
              <a:extLst>
                <a:ext uri="{FF2B5EF4-FFF2-40B4-BE49-F238E27FC236}">
                  <a16:creationId xmlns:a16="http://schemas.microsoft.com/office/drawing/2014/main" id="{5D4200BF-C66D-491C-B8FC-CC06691416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7210" y="1036319"/>
              <a:ext cx="5402434" cy="5689585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Szövegdoboz 7">
                  <a:extLst>
                    <a:ext uri="{FF2B5EF4-FFF2-40B4-BE49-F238E27FC236}">
                      <a16:creationId xmlns:a16="http://schemas.microsoft.com/office/drawing/2014/main" id="{043C42DF-0A64-4D3B-B5D4-B980158819DC}"/>
                    </a:ext>
                  </a:extLst>
                </p:cNvPr>
                <p:cNvSpPr txBox="1"/>
                <p:nvPr/>
              </p:nvSpPr>
              <p:spPr>
                <a:xfrm>
                  <a:off x="841463" y="2726402"/>
                  <a:ext cx="1901737" cy="53713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hu-HU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hu-HU" sz="28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hu-HU" sz="28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  <m:r>
                          <a:rPr lang="hu-HU" sz="2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hu-HU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hu-HU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oMath>
                    </m:oMathPara>
                  </a14:m>
                  <a:endParaRPr lang="hu-HU" sz="2800" dirty="0"/>
                </a:p>
              </p:txBody>
            </p:sp>
          </mc:Choice>
          <mc:Fallback xmlns="">
            <p:sp>
              <p:nvSpPr>
                <p:cNvPr id="8" name="Szövegdoboz 7">
                  <a:extLst>
                    <a:ext uri="{FF2B5EF4-FFF2-40B4-BE49-F238E27FC236}">
                      <a16:creationId xmlns:a16="http://schemas.microsoft.com/office/drawing/2014/main" id="{043C42DF-0A64-4D3B-B5D4-B980158819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1463" y="2726402"/>
                  <a:ext cx="1901737" cy="53713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hu-H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Szövegdoboz 8">
                  <a:extLst>
                    <a:ext uri="{FF2B5EF4-FFF2-40B4-BE49-F238E27FC236}">
                      <a16:creationId xmlns:a16="http://schemas.microsoft.com/office/drawing/2014/main" id="{66E14FF0-3E6B-4C25-9FEA-452AA72AE1E5}"/>
                    </a:ext>
                  </a:extLst>
                </p:cNvPr>
                <p:cNvSpPr txBox="1"/>
                <p:nvPr/>
              </p:nvSpPr>
              <p:spPr>
                <a:xfrm>
                  <a:off x="943062" y="5039085"/>
                  <a:ext cx="1901737" cy="89896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hu-HU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hu-HU" sz="28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hu-HU" sz="2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  <m:r>
                          <a:rPr lang="hu-HU" sz="2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hu-HU" sz="28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hu-HU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hu-HU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hu-HU" sz="2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den>
                        </m:f>
                      </m:oMath>
                    </m:oMathPara>
                  </a14:m>
                  <a:endParaRPr lang="hu-HU" sz="2800" dirty="0"/>
                </a:p>
              </p:txBody>
            </p:sp>
          </mc:Choice>
          <mc:Fallback xmlns="">
            <p:sp>
              <p:nvSpPr>
                <p:cNvPr id="9" name="Szövegdoboz 8">
                  <a:extLst>
                    <a:ext uri="{FF2B5EF4-FFF2-40B4-BE49-F238E27FC236}">
                      <a16:creationId xmlns:a16="http://schemas.microsoft.com/office/drawing/2014/main" id="{66E14FF0-3E6B-4C25-9FEA-452AA72AE1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3062" y="5039085"/>
                  <a:ext cx="1901737" cy="89896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hu-HU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Szövegdoboz 13">
                <a:extLst>
                  <a:ext uri="{FF2B5EF4-FFF2-40B4-BE49-F238E27FC236}">
                    <a16:creationId xmlns:a16="http://schemas.microsoft.com/office/drawing/2014/main" id="{EBD2797C-1B8B-454D-8420-1634BF9D19B3}"/>
                  </a:ext>
                </a:extLst>
              </p:cNvPr>
              <p:cNvSpPr txBox="1"/>
              <p:nvPr/>
            </p:nvSpPr>
            <p:spPr>
              <a:xfrm>
                <a:off x="7007580" y="2372847"/>
                <a:ext cx="3987325" cy="6141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hu-HU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hu-HU" sz="28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  <m:r>
                        <a:rPr lang="hu-HU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hu-HU" sz="28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hu-HU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hu-HU" sz="28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hu-HU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hu-HU" sz="2800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hu-HU" sz="28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hu-HU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hu-HU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hu-HU" sz="2800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hu-HU" sz="2800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sub>
                                  </m:sSub>
                                  <m:r>
                                    <a:rPr lang="hu-HU" sz="28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hu-HU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hu-HU" sz="2800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hu-HU" sz="2800" i="1"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hu-HU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hu-HU" sz="2800" dirty="0"/>
              </a:p>
            </p:txBody>
          </p:sp>
        </mc:Choice>
        <mc:Fallback xmlns="">
          <p:sp>
            <p:nvSpPr>
              <p:cNvPr id="14" name="Szövegdoboz 13">
                <a:extLst>
                  <a:ext uri="{FF2B5EF4-FFF2-40B4-BE49-F238E27FC236}">
                    <a16:creationId xmlns:a16="http://schemas.microsoft.com/office/drawing/2014/main" id="{EBD2797C-1B8B-454D-8420-1634BF9D19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7580" y="2372847"/>
                <a:ext cx="3987325" cy="61414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Csoportba foglalás 3">
            <a:extLst>
              <a:ext uri="{FF2B5EF4-FFF2-40B4-BE49-F238E27FC236}">
                <a16:creationId xmlns:a16="http://schemas.microsoft.com/office/drawing/2014/main" id="{24EF2B62-25A9-4512-873D-CAE2099BD297}"/>
              </a:ext>
            </a:extLst>
          </p:cNvPr>
          <p:cNvGrpSpPr/>
          <p:nvPr/>
        </p:nvGrpSpPr>
        <p:grpSpPr>
          <a:xfrm>
            <a:off x="6296320" y="3755513"/>
            <a:ext cx="5600268" cy="2938687"/>
            <a:chOff x="6296320" y="3755513"/>
            <a:chExt cx="5600268" cy="2938687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5DAD759E-675B-4EAD-BB30-C0F40A0C19E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202" b="6094"/>
            <a:stretch/>
          </p:blipFill>
          <p:spPr bwMode="auto">
            <a:xfrm>
              <a:off x="6296320" y="3755513"/>
              <a:ext cx="4698585" cy="25671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artalom helye 2">
              <a:extLst>
                <a:ext uri="{FF2B5EF4-FFF2-40B4-BE49-F238E27FC236}">
                  <a16:creationId xmlns:a16="http://schemas.microsoft.com/office/drawing/2014/main" id="{57827B0A-EEDA-4AEA-A402-72D67DBFAA2B}"/>
                </a:ext>
              </a:extLst>
            </p:cNvPr>
            <p:cNvSpPr txBox="1">
              <a:spLocks/>
            </p:cNvSpPr>
            <p:nvPr/>
          </p:nvSpPr>
          <p:spPr>
            <a:xfrm>
              <a:off x="8645613" y="6138046"/>
              <a:ext cx="3250975" cy="556154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spcBef>
                  <a:spcPts val="1800"/>
                </a:spcBef>
                <a:buClr>
                  <a:schemeClr val="accent1"/>
                </a:buClr>
                <a:buSzPct val="100000"/>
                <a:buFont typeface="Wingdings 2" pitchFamily="18" charset="2"/>
                <a:buChar char="¡"/>
                <a:defRPr sz="24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1pPr>
              <a:lvl2pPr marL="457200" indent="-228600" algn="l" defTabSz="914400" rtl="0" eaLnBrk="1" latinLnBrk="0" hangingPunct="1">
                <a:spcBef>
                  <a:spcPts val="600"/>
                </a:spcBef>
                <a:buClr>
                  <a:schemeClr val="accent1">
                    <a:lumMod val="50000"/>
                  </a:schemeClr>
                </a:buClr>
                <a:buSzPct val="100000"/>
                <a:buFont typeface="Wingdings 2" pitchFamily="18" charset="2"/>
                <a:buChar char="¡"/>
                <a:defRPr sz="20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2pPr>
              <a:lvl3pPr marL="685800" indent="-228600" algn="l" defTabSz="914400" rtl="0" eaLnBrk="1" latinLnBrk="0" hangingPunct="1">
                <a:spcBef>
                  <a:spcPts val="600"/>
                </a:spcBef>
                <a:buClr>
                  <a:schemeClr val="accent1"/>
                </a:buClr>
                <a:buSzPct val="100000"/>
                <a:buFont typeface="Wingdings 2" pitchFamily="18" charset="2"/>
                <a:buChar char="¡"/>
                <a:defRPr sz="20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3pPr>
              <a:lvl4pPr marL="914400" indent="-228600" algn="l" defTabSz="914400" rtl="0" eaLnBrk="1" latinLnBrk="0" hangingPunct="1">
                <a:spcBef>
                  <a:spcPts val="600"/>
                </a:spcBef>
                <a:buClr>
                  <a:schemeClr val="accent1">
                    <a:lumMod val="50000"/>
                  </a:schemeClr>
                </a:buClr>
                <a:buSzPct val="100000"/>
                <a:buFont typeface="Wingdings 2" pitchFamily="18" charset="2"/>
                <a:buChar char="¡"/>
                <a:defRPr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4pPr>
              <a:lvl5pPr marL="1143000" indent="-228600" algn="l" defTabSz="914400" rtl="0" eaLnBrk="1" latinLnBrk="0" hangingPunct="1">
                <a:spcBef>
                  <a:spcPts val="600"/>
                </a:spcBef>
                <a:buClr>
                  <a:schemeClr val="accent1"/>
                </a:buClr>
                <a:buSzPct val="100000"/>
                <a:buFont typeface="Wingdings 2" pitchFamily="18" charset="2"/>
                <a:buChar char="¡"/>
                <a:defRPr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5pPr>
              <a:lvl6pPr marL="1377950" indent="-228600" algn="l" defTabSz="914400" rtl="0" eaLnBrk="1" latinLnBrk="0" hangingPunct="1">
                <a:spcBef>
                  <a:spcPct val="20000"/>
                </a:spcBef>
                <a:buClr>
                  <a:schemeClr val="accent1">
                    <a:lumMod val="50000"/>
                  </a:schemeClr>
                </a:buClr>
                <a:buFont typeface="Wingdings 2" pitchFamily="18" charset="2"/>
                <a:buChar char=""/>
                <a:defRPr lang="en-US"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6pPr>
              <a:lvl7pPr marL="1603375" indent="-228600" algn="l" defTabSz="914400" rtl="0" eaLnBrk="1" latinLnBrk="0" hangingPunct="1">
                <a:spcBef>
                  <a:spcPct val="20000"/>
                </a:spcBef>
                <a:buClr>
                  <a:schemeClr val="accent1"/>
                </a:buClr>
                <a:buFont typeface="Wingdings 2" pitchFamily="18" charset="2"/>
                <a:buChar char=""/>
                <a:defRPr lang="en-US"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7pPr>
              <a:lvl8pPr marL="1830388" indent="-228600" algn="l" defTabSz="914400" rtl="0" eaLnBrk="1" latinLnBrk="0" hangingPunct="1">
                <a:spcBef>
                  <a:spcPct val="20000"/>
                </a:spcBef>
                <a:buClr>
                  <a:schemeClr val="accent1">
                    <a:lumMod val="50000"/>
                  </a:schemeClr>
                </a:buClr>
                <a:buFont typeface="Wingdings 2" pitchFamily="18" charset="2"/>
                <a:buChar char=""/>
                <a:defRPr lang="en-US"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8pPr>
              <a:lvl9pPr marL="2057400" indent="-228600" algn="l" defTabSz="914400" rtl="0" eaLnBrk="1" latinLnBrk="0" hangingPunct="1">
                <a:spcBef>
                  <a:spcPct val="20000"/>
                </a:spcBef>
                <a:buClr>
                  <a:schemeClr val="accent1"/>
                </a:buClr>
                <a:buFont typeface="Wingdings 2" pitchFamily="18" charset="2"/>
                <a:buChar char=""/>
                <a:defRPr lang="en-US"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9pPr>
            </a:lstStyle>
            <a:p>
              <a:pPr marL="0" indent="0">
                <a:buNone/>
              </a:pPr>
              <a:r>
                <a:rPr lang="hu-HU" sz="2800" dirty="0" err="1">
                  <a:solidFill>
                    <a:schemeClr val="accent1"/>
                  </a:solidFill>
                </a:rPr>
                <a:t>steady-state</a:t>
              </a:r>
              <a:r>
                <a:rPr lang="hu-HU" sz="2800" dirty="0">
                  <a:solidFill>
                    <a:schemeClr val="accent1"/>
                  </a:solidFill>
                </a:rPr>
                <a:t> </a:t>
              </a:r>
              <a:r>
                <a:rPr lang="hu-HU" sz="2800" dirty="0" err="1">
                  <a:solidFill>
                    <a:schemeClr val="accent1"/>
                  </a:solidFill>
                </a:rPr>
                <a:t>response</a:t>
              </a:r>
              <a:endParaRPr lang="hu-HU" sz="2800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1E6170E1-DF54-4E24-B5E6-90965EF0FB56}"/>
              </a:ext>
            </a:extLst>
          </p:cNvPr>
          <p:cNvSpPr txBox="1">
            <a:spLocks/>
          </p:cNvSpPr>
          <p:nvPr/>
        </p:nvSpPr>
        <p:spPr>
          <a:xfrm>
            <a:off x="450117" y="1086294"/>
            <a:ext cx="5493483" cy="35727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spcBef>
                <a:spcPts val="1800"/>
              </a:spcBef>
              <a:buClr>
                <a:schemeClr val="accent1"/>
              </a:buClr>
              <a:buSzPct val="100000"/>
              <a:buFont typeface="Wingdings 2" pitchFamily="18" charset="2"/>
              <a:buChar char="¡"/>
              <a:defRPr sz="24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100000"/>
              <a:buFont typeface="Wingdings 2" pitchFamily="18" charset="2"/>
              <a:buChar char="¡"/>
              <a:defRPr sz="20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6858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Wingdings 2" pitchFamily="18" charset="2"/>
              <a:buChar char="¡"/>
              <a:defRPr sz="20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9144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100000"/>
              <a:buFont typeface="Wingdings 2" pitchFamily="18" charset="2"/>
              <a:buChar char="¡"/>
              <a:defRPr sz="18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11430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Wingdings 2" pitchFamily="18" charset="2"/>
              <a:buChar char="¡"/>
              <a:defRPr sz="18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"/>
              <a:defRPr lang="en-US" sz="18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"/>
              <a:defRPr lang="en-US" sz="18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"/>
              <a:defRPr lang="en-US" sz="18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"/>
              <a:defRPr lang="en-US" sz="18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9pPr>
          </a:lstStyle>
          <a:p>
            <a:endParaRPr lang="hu-HU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0782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B068D12-D6DB-22AE-521F-FBD97ED20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z="4000" dirty="0"/>
              <a:t>II. </a:t>
            </a:r>
            <a:r>
              <a:rPr lang="hu-HU" sz="4000" dirty="0" err="1"/>
              <a:t>Measurement</a:t>
            </a:r>
            <a:r>
              <a:rPr lang="hu-HU" sz="4000" dirty="0"/>
              <a:t> </a:t>
            </a:r>
            <a:r>
              <a:rPr lang="hu-HU" sz="4000" dirty="0" err="1"/>
              <a:t>setup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49438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65FE0-1BA0-2857-8964-5195B69347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Circuit</a:t>
            </a:r>
            <a:r>
              <a:rPr lang="hu-HU" dirty="0"/>
              <a:t> diagram</a:t>
            </a:r>
            <a:endParaRPr lang="en-US" dirty="0"/>
          </a:p>
        </p:txBody>
      </p:sp>
      <p:pic>
        <p:nvPicPr>
          <p:cNvPr id="7" name="Content Placeholder 10">
            <a:extLst>
              <a:ext uri="{FF2B5EF4-FFF2-40B4-BE49-F238E27FC236}">
                <a16:creationId xmlns:a16="http://schemas.microsoft.com/office/drawing/2014/main" id="{C1FD3948-6605-4F5F-A352-E6081E4834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395" y="1518184"/>
            <a:ext cx="9909209" cy="5270085"/>
          </a:xfrm>
        </p:spPr>
      </p:pic>
      <p:sp>
        <p:nvSpPr>
          <p:cNvPr id="8" name="Téglalap 7">
            <a:extLst>
              <a:ext uri="{FF2B5EF4-FFF2-40B4-BE49-F238E27FC236}">
                <a16:creationId xmlns:a16="http://schemas.microsoft.com/office/drawing/2014/main" id="{44C877B1-BF24-4CAB-82CC-970C58559C70}"/>
              </a:ext>
            </a:extLst>
          </p:cNvPr>
          <p:cNvSpPr/>
          <p:nvPr/>
        </p:nvSpPr>
        <p:spPr>
          <a:xfrm>
            <a:off x="3892736" y="6028997"/>
            <a:ext cx="130623" cy="1828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500" dirty="0">
                <a:solidFill>
                  <a:schemeClr val="tx1"/>
                </a:solidFill>
              </a:rPr>
              <a:t>S</a:t>
            </a:r>
          </a:p>
        </p:txBody>
      </p:sp>
      <p:sp>
        <p:nvSpPr>
          <p:cNvPr id="17" name="Tartalom helye 2">
            <a:extLst>
              <a:ext uri="{FF2B5EF4-FFF2-40B4-BE49-F238E27FC236}">
                <a16:creationId xmlns:a16="http://schemas.microsoft.com/office/drawing/2014/main" id="{E8DA9DFD-C288-4B68-9085-6A970EFB7897}"/>
              </a:ext>
            </a:extLst>
          </p:cNvPr>
          <p:cNvSpPr txBox="1">
            <a:spLocks/>
          </p:cNvSpPr>
          <p:nvPr/>
        </p:nvSpPr>
        <p:spPr>
          <a:xfrm>
            <a:off x="2814323" y="1198300"/>
            <a:ext cx="3362957" cy="6397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spcBef>
                <a:spcPts val="1800"/>
              </a:spcBef>
              <a:buClr>
                <a:schemeClr val="accent1"/>
              </a:buClr>
              <a:buSzPct val="100000"/>
              <a:buFont typeface="Wingdings 2" pitchFamily="18" charset="2"/>
              <a:buChar char="¡"/>
              <a:defRPr sz="24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100000"/>
              <a:buFont typeface="Wingdings 2" pitchFamily="18" charset="2"/>
              <a:buChar char="¡"/>
              <a:defRPr sz="20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6858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Wingdings 2" pitchFamily="18" charset="2"/>
              <a:buChar char="¡"/>
              <a:defRPr sz="20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9144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100000"/>
              <a:buFont typeface="Wingdings 2" pitchFamily="18" charset="2"/>
              <a:buChar char="¡"/>
              <a:defRPr sz="18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11430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Wingdings 2" pitchFamily="18" charset="2"/>
              <a:buChar char="¡"/>
              <a:defRPr sz="18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"/>
              <a:defRPr lang="en-US" sz="18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"/>
              <a:defRPr lang="en-US" sz="18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"/>
              <a:defRPr lang="en-US" sz="18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"/>
              <a:defRPr lang="en-US" sz="18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9pPr>
          </a:lstStyle>
          <a:p>
            <a:pPr marL="0" indent="0">
              <a:buNone/>
            </a:pPr>
            <a:r>
              <a:rPr lang="hu-HU" sz="3000" dirty="0" err="1"/>
              <a:t>changing</a:t>
            </a:r>
            <a:r>
              <a:rPr lang="hu-HU" sz="3000" dirty="0"/>
              <a:t> </a:t>
            </a:r>
            <a:r>
              <a:rPr lang="hu-HU" sz="3000" dirty="0" err="1"/>
              <a:t>parameters</a:t>
            </a:r>
            <a:endParaRPr lang="hu-HU" sz="3000" dirty="0"/>
          </a:p>
        </p:txBody>
      </p:sp>
    </p:spTree>
    <p:extLst>
      <p:ext uri="{BB962C8B-B14F-4D97-AF65-F5344CB8AC3E}">
        <p14:creationId xmlns:p14="http://schemas.microsoft.com/office/powerpoint/2010/main" val="22928156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2641A5-8AAE-FEF4-B7B7-6489A227D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Components</a:t>
            </a:r>
            <a:r>
              <a:rPr lang="hu-HU" dirty="0"/>
              <a:t> and </a:t>
            </a:r>
            <a:r>
              <a:rPr lang="hu-HU" dirty="0" err="1"/>
              <a:t>equipment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109B8C-500E-5A37-AE25-3DD10B7D4A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3658" y="1191760"/>
            <a:ext cx="3977455" cy="5374708"/>
          </a:xfrm>
        </p:spPr>
        <p:txBody>
          <a:bodyPr>
            <a:normAutofit/>
          </a:bodyPr>
          <a:lstStyle/>
          <a:p>
            <a:r>
              <a:rPr lang="hu-HU" sz="2800" dirty="0"/>
              <a:t>Inductor</a:t>
            </a:r>
            <a:r>
              <a:rPr lang="en-GB" sz="2800" dirty="0"/>
              <a:t>:</a:t>
            </a:r>
          </a:p>
          <a:p>
            <a:pPr lvl="1"/>
            <a:r>
              <a:rPr lang="en-GB" sz="2400" dirty="0"/>
              <a:t>N = 1200</a:t>
            </a:r>
          </a:p>
          <a:p>
            <a:pPr lvl="1"/>
            <a:r>
              <a:rPr lang="en-GB" sz="2400" dirty="0"/>
              <a:t>L</a:t>
            </a:r>
            <a:r>
              <a:rPr lang="hu-HU" sz="2400" baseline="-25000" dirty="0"/>
              <a:t>0</a:t>
            </a:r>
            <a:r>
              <a:rPr lang="en-GB" sz="2400" dirty="0"/>
              <a:t> = 0.0</a:t>
            </a:r>
            <a:r>
              <a:rPr lang="hu-HU" sz="2400" dirty="0"/>
              <a:t>28 </a:t>
            </a:r>
            <a:r>
              <a:rPr lang="en-GB" sz="2400" dirty="0"/>
              <a:t>H</a:t>
            </a:r>
          </a:p>
          <a:p>
            <a:pPr lvl="1"/>
            <a:r>
              <a:rPr lang="en-GB" sz="2400" dirty="0"/>
              <a:t>R</a:t>
            </a:r>
            <a:r>
              <a:rPr lang="hu-HU" sz="2400" baseline="-25000" dirty="0"/>
              <a:t>0</a:t>
            </a:r>
            <a:r>
              <a:rPr lang="en-GB" sz="2400" dirty="0"/>
              <a:t> = 1</a:t>
            </a:r>
            <a:r>
              <a:rPr lang="hu-HU" sz="2400" dirty="0"/>
              <a:t>6.4 </a:t>
            </a:r>
            <a:r>
              <a:rPr lang="el-GR" sz="2400" dirty="0"/>
              <a:t>Ω</a:t>
            </a:r>
            <a:endParaRPr lang="en-US" sz="2400" dirty="0"/>
          </a:p>
          <a:p>
            <a:pPr lvl="1"/>
            <a:r>
              <a:rPr lang="hu-HU" sz="2400" dirty="0"/>
              <a:t>l</a:t>
            </a:r>
            <a:r>
              <a:rPr lang="en-US" sz="2400" dirty="0"/>
              <a:t> = </a:t>
            </a:r>
            <a:r>
              <a:rPr lang="hu-HU" sz="2400" dirty="0"/>
              <a:t>5 cm</a:t>
            </a:r>
          </a:p>
          <a:p>
            <a:pPr lvl="1"/>
            <a:r>
              <a:rPr lang="hu-HU" sz="2400" dirty="0"/>
              <a:t>d = 1.9 cm</a:t>
            </a:r>
            <a:endParaRPr lang="en-US" sz="2400" dirty="0"/>
          </a:p>
          <a:p>
            <a:r>
              <a:rPr lang="hu-HU" sz="2800" dirty="0"/>
              <a:t>C</a:t>
            </a:r>
            <a:r>
              <a:rPr lang="en-US" sz="2800" dirty="0"/>
              <a:t> = </a:t>
            </a:r>
            <a:r>
              <a:rPr lang="hu-HU" sz="2800" dirty="0"/>
              <a:t> 272 p</a:t>
            </a:r>
            <a:r>
              <a:rPr lang="en-US" sz="2800" dirty="0"/>
              <a:t>F</a:t>
            </a:r>
          </a:p>
          <a:p>
            <a:r>
              <a:rPr lang="hu-HU" sz="2800" dirty="0"/>
              <a:t>R = 289 </a:t>
            </a:r>
            <a:r>
              <a:rPr lang="el-GR" sz="2800" dirty="0"/>
              <a:t>Ω</a:t>
            </a:r>
            <a:endParaRPr lang="hu-HU" sz="2800" dirty="0"/>
          </a:p>
          <a:p>
            <a:r>
              <a:rPr lang="hu-HU" sz="2800" dirty="0"/>
              <a:t>U = 2.5 V </a:t>
            </a:r>
            <a:r>
              <a:rPr lang="hu-HU" sz="2800" dirty="0" err="1"/>
              <a:t>pk-pk</a:t>
            </a:r>
            <a:r>
              <a:rPr lang="hu-HU" sz="2800" dirty="0"/>
              <a:t> (</a:t>
            </a:r>
            <a:r>
              <a:rPr lang="hu-HU" sz="2800" dirty="0" err="1"/>
              <a:t>sinusoidal</a:t>
            </a:r>
            <a:r>
              <a:rPr lang="hu-HU" sz="2800" dirty="0"/>
              <a:t>)</a:t>
            </a:r>
          </a:p>
        </p:txBody>
      </p:sp>
      <p:pic>
        <p:nvPicPr>
          <p:cNvPr id="10" name="Kép 9" descr="A képen elektronika, Elektrontechnika, Elektronikus eszköz, Elektromos vezetékek látható&#10;&#10;Automatikusan generált leírás">
            <a:extLst>
              <a:ext uri="{FF2B5EF4-FFF2-40B4-BE49-F238E27FC236}">
                <a16:creationId xmlns:a16="http://schemas.microsoft.com/office/drawing/2014/main" id="{529A86E0-F282-46F0-907C-B6C952C00E3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5" r="2381" b="7616"/>
          <a:stretch/>
        </p:blipFill>
        <p:spPr>
          <a:xfrm>
            <a:off x="4788400" y="1298780"/>
            <a:ext cx="7095791" cy="5267688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83652549"/>
      </p:ext>
    </p:extLst>
  </p:cSld>
  <p:clrMapOvr>
    <a:masterClrMapping/>
  </p:clrMapOvr>
</p:sld>
</file>

<file path=ppt/theme/theme1.xml><?xml version="1.0" encoding="utf-8"?>
<a:theme xmlns:a="http://schemas.openxmlformats.org/drawingml/2006/main" name="Theme1">
  <a:themeElements>
    <a:clrScheme name="MyTheme">
      <a:dk1>
        <a:sysClr val="windowText" lastClr="000000"/>
      </a:dk1>
      <a:lt1>
        <a:sysClr val="window" lastClr="FFFFFF"/>
      </a:lt1>
      <a:dk2>
        <a:srgbClr val="252731"/>
      </a:dk2>
      <a:lt2>
        <a:srgbClr val="EAE7E4"/>
      </a:lt2>
      <a:accent1>
        <a:srgbClr val="990000"/>
      </a:accent1>
      <a:accent2>
        <a:srgbClr val="E36857"/>
      </a:accent2>
      <a:accent3>
        <a:srgbClr val="E02005"/>
      </a:accent3>
      <a:accent4>
        <a:srgbClr val="B2FA77"/>
      </a:accent4>
      <a:accent5>
        <a:srgbClr val="528A02"/>
      </a:accent5>
      <a:accent6>
        <a:srgbClr val="235017"/>
      </a:accent6>
      <a:hlink>
        <a:srgbClr val="660000"/>
      </a:hlink>
      <a:folHlink>
        <a:srgbClr val="CC3300"/>
      </a:folHlink>
    </a:clrScheme>
    <a:fontScheme name="Urban Pop">
      <a:maj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HY엽서L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Plaza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60000"/>
                <a:satMod val="135000"/>
              </a:schemeClr>
            </a:gs>
            <a:gs pos="100000">
              <a:schemeClr val="phClr">
                <a:tint val="100000"/>
                <a:shade val="100000"/>
                <a:satMod val="13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70000"/>
                <a:satMod val="120000"/>
              </a:schemeClr>
            </a:gs>
            <a:gs pos="35000">
              <a:schemeClr val="phClr">
                <a:shade val="100000"/>
                <a:satMod val="150000"/>
              </a:schemeClr>
            </a:gs>
            <a:gs pos="70000">
              <a:schemeClr val="phClr">
                <a:tint val="100000"/>
                <a:shade val="100000"/>
                <a:satMod val="200000"/>
                <a:greenMod val="100000"/>
              </a:schemeClr>
            </a:gs>
            <a:gs pos="100000">
              <a:schemeClr val="phClr">
                <a:tint val="100000"/>
                <a:shade val="100000"/>
                <a:satMod val="250000"/>
                <a:greenMod val="100000"/>
              </a:schemeClr>
            </a:gs>
          </a:gsLst>
          <a:lin ang="16200000" scaled="1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190500" dist="63500" dir="5400000">
              <a:srgbClr val="FFFFFF">
                <a:alpha val="65000"/>
              </a:srgbClr>
            </a:innerShdw>
          </a:effectLst>
          <a:scene3d>
            <a:camera prst="orthographicFront">
              <a:rot lat="0" lon="0" rev="0"/>
            </a:camera>
            <a:lightRig rig="twoPt" dir="r">
              <a:rot lat="0" lon="0" rev="6000000"/>
            </a:lightRig>
          </a:scene3d>
          <a:sp3d prstMaterial="matte">
            <a:bevelT w="0" h="0" prst="relaxedInset"/>
          </a:sp3d>
        </a:effectStyle>
        <a:effectStyle>
          <a:effectLst>
            <a:innerShdw blurRad="50800" dist="25400" dir="13500000">
              <a:srgbClr val="FFFFFF">
                <a:alpha val="75000"/>
              </a:srgbClr>
            </a:innerShdw>
            <a:outerShdw blurRad="88900" dist="38100" dir="6600000" sx="101000" sy="101000" rotWithShape="0">
              <a:srgbClr val="000000">
                <a:alpha val="50000"/>
              </a:srgbClr>
            </a:outerShdw>
          </a:effectLst>
          <a:scene3d>
            <a:camera prst="perspectiveFront" fov="3000000"/>
            <a:lightRig rig="morning" dir="tl">
              <a:rot lat="0" lon="0" rev="1800000"/>
            </a:lightRig>
          </a:scene3d>
          <a:sp3d contourW="38100" prstMaterial="softEdge">
            <a:bevelT w="25400" h="38100"/>
            <a:contourClr>
              <a:schemeClr val="phClr">
                <a:tint val="6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 anchor="ctr">
        <a:spAutoFit/>
      </a:bodyPr>
      <a:lstStyle>
        <a:defPPr>
          <a:lnSpc>
            <a:spcPct val="150000"/>
          </a:lnSpc>
          <a:defRPr b="0" i="0" dirty="0" smtClean="0">
            <a:latin typeface="Gill Sans Light"/>
            <a:cs typeface="Gill Sans Ligh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heme1" id="{6A46F2C5-BADC-44CD-B4BA-372619FEB39C}" vid="{CEFEDD60-000F-4BDC-927D-A714A6CD7BAC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Yu Gothic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Yu Gothic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Theme1</Template>
  <TotalTime>5252</TotalTime>
  <Words>1358</Words>
  <Application>Microsoft Office PowerPoint</Application>
  <PresentationFormat>Szélesvásznú</PresentationFormat>
  <Paragraphs>302</Paragraphs>
  <Slides>41</Slides>
  <Notes>13</Notes>
  <HiddenSlides>10</HiddenSlides>
  <MMClips>0</MMClips>
  <ScaleCrop>false</ScaleCrop>
  <HeadingPairs>
    <vt:vector size="6" baseType="variant">
      <vt:variant>
        <vt:lpstr>Használt betűtípusok</vt:lpstr>
      </vt:variant>
      <vt:variant>
        <vt:i4>10</vt:i4>
      </vt:variant>
      <vt:variant>
        <vt:lpstr>Téma</vt:lpstr>
      </vt:variant>
      <vt:variant>
        <vt:i4>1</vt:i4>
      </vt:variant>
      <vt:variant>
        <vt:lpstr>Diacímek</vt:lpstr>
      </vt:variant>
      <vt:variant>
        <vt:i4>41</vt:i4>
      </vt:variant>
    </vt:vector>
  </HeadingPairs>
  <TitlesOfParts>
    <vt:vector size="52" baseType="lpstr">
      <vt:lpstr>Avenir Next LT Pro</vt:lpstr>
      <vt:lpstr>Calibri</vt:lpstr>
      <vt:lpstr>Cambria</vt:lpstr>
      <vt:lpstr>Cambria Math</vt:lpstr>
      <vt:lpstr>Gill Sans Light</vt:lpstr>
      <vt:lpstr>Gill Sans MT</vt:lpstr>
      <vt:lpstr>Open Sans</vt:lpstr>
      <vt:lpstr>Times New Roman</vt:lpstr>
      <vt:lpstr>Wingdings</vt:lpstr>
      <vt:lpstr>Wingdings 2</vt:lpstr>
      <vt:lpstr>Theme1</vt:lpstr>
      <vt:lpstr>PowerPoint-bemutató</vt:lpstr>
      <vt:lpstr>Problem Statement</vt:lpstr>
      <vt:lpstr>Basic physics</vt:lpstr>
      <vt:lpstr>I. LRC theory</vt:lpstr>
      <vt:lpstr>LRC circuit components</vt:lpstr>
      <vt:lpstr>Phasor diagram</vt:lpstr>
      <vt:lpstr>II. Measurement setup</vt:lpstr>
      <vt:lpstr>Circuit diagram</vt:lpstr>
      <vt:lpstr>Components and equipment</vt:lpstr>
      <vt:lpstr>Rods</vt:lpstr>
      <vt:lpstr>Instruments</vt:lpstr>
      <vt:lpstr>III. Experiments, evaluation</vt:lpstr>
      <vt:lpstr>Measured sine waves</vt:lpstr>
      <vt:lpstr>Equations – simple LRC theory</vt:lpstr>
      <vt:lpstr>Fit on voltage ratio – empty coil</vt:lpstr>
      <vt:lpstr>Phase angle</vt:lpstr>
      <vt:lpstr>Change of L and RL</vt:lpstr>
      <vt:lpstr>Curves for different materials</vt:lpstr>
      <vt:lpstr>How do the properties of the core influence L and RL?</vt:lpstr>
      <vt:lpstr>IV. Skin effect</vt:lpstr>
      <vt:lpstr>Magnetic field in the coil</vt:lpstr>
      <vt:lpstr>Eddy currents in the core</vt:lpstr>
      <vt:lpstr>Skin effect</vt:lpstr>
      <vt:lpstr>Skin-depth δ</vt:lpstr>
      <vt:lpstr>Skin depth (example)</vt:lpstr>
      <vt:lpstr>Experiments – skin depth</vt:lpstr>
      <vt:lpstr>Experiment results</vt:lpstr>
      <vt:lpstr>V. Inductivity, comparison</vt:lpstr>
      <vt:lpstr>Inductivity</vt:lpstr>
      <vt:lpstr>Electric and magnetic properties</vt:lpstr>
      <vt:lpstr>Comparison</vt:lpstr>
      <vt:lpstr>VII. Summary</vt:lpstr>
      <vt:lpstr>Summary</vt:lpstr>
      <vt:lpstr>Summary</vt:lpstr>
      <vt:lpstr>Structure</vt:lpstr>
      <vt:lpstr>Appendix – skin effect illustration</vt:lpstr>
      <vt:lpstr>Appendix – resistance &amp; currents in the core</vt:lpstr>
      <vt:lpstr>Appendix – heat loss</vt:lpstr>
      <vt:lpstr>Appendix – electric and magnetic properties</vt:lpstr>
      <vt:lpstr>Appendix – ferromagnetism vs. ferrimagnetism</vt:lpstr>
      <vt:lpstr>Appendix – 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dc:creator>Alfréd Burger</dc:creator>
  <cp:lastModifiedBy>Milán Sztrányai</cp:lastModifiedBy>
  <cp:revision>90</cp:revision>
  <dcterms:created xsi:type="dcterms:W3CDTF">2024-03-14T10:19:05Z</dcterms:created>
  <dcterms:modified xsi:type="dcterms:W3CDTF">2024-07-05T15:56:51Z</dcterms:modified>
</cp:coreProperties>
</file>